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4060" r:id="rId1"/>
  </p:sldMasterIdLst>
  <p:notesMasterIdLst>
    <p:notesMasterId r:id="rId38"/>
  </p:notesMasterIdLst>
  <p:handoutMasterIdLst>
    <p:handoutMasterId r:id="rId39"/>
  </p:handoutMasterIdLst>
  <p:sldIdLst>
    <p:sldId id="256" r:id="rId2"/>
    <p:sldId id="315" r:id="rId3"/>
    <p:sldId id="360" r:id="rId4"/>
    <p:sldId id="341" r:id="rId5"/>
    <p:sldId id="342" r:id="rId6"/>
    <p:sldId id="327" r:id="rId7"/>
    <p:sldId id="328" r:id="rId8"/>
    <p:sldId id="329" r:id="rId9"/>
    <p:sldId id="331" r:id="rId10"/>
    <p:sldId id="330" r:id="rId11"/>
    <p:sldId id="332" r:id="rId12"/>
    <p:sldId id="343" r:id="rId13"/>
    <p:sldId id="345" r:id="rId14"/>
    <p:sldId id="344" r:id="rId15"/>
    <p:sldId id="346" r:id="rId16"/>
    <p:sldId id="347" r:id="rId17"/>
    <p:sldId id="348" r:id="rId18"/>
    <p:sldId id="350" r:id="rId19"/>
    <p:sldId id="333" r:id="rId20"/>
    <p:sldId id="349" r:id="rId21"/>
    <p:sldId id="353" r:id="rId22"/>
    <p:sldId id="351" r:id="rId23"/>
    <p:sldId id="352" r:id="rId24"/>
    <p:sldId id="354" r:id="rId25"/>
    <p:sldId id="334" r:id="rId26"/>
    <p:sldId id="355" r:id="rId27"/>
    <p:sldId id="356" r:id="rId28"/>
    <p:sldId id="357" r:id="rId29"/>
    <p:sldId id="358" r:id="rId30"/>
    <p:sldId id="359" r:id="rId31"/>
    <p:sldId id="336" r:id="rId32"/>
    <p:sldId id="338" r:id="rId33"/>
    <p:sldId id="340" r:id="rId34"/>
    <p:sldId id="339" r:id="rId35"/>
    <p:sldId id="337" r:id="rId36"/>
    <p:sldId id="335" r:id="rId37"/>
  </p:sldIdLst>
  <p:sldSz cx="9144000" cy="6858000" type="screen4x3"/>
  <p:notesSz cx="6954838" cy="9309100"/>
  <p:defaultTextStyle>
    <a:defPPr>
      <a:defRPr lang="fi-FI"/>
    </a:defPPr>
    <a:lvl1pPr algn="l" rtl="0" eaLnBrk="0" fontAlgn="base" hangingPunct="0">
      <a:spcBef>
        <a:spcPct val="0"/>
      </a:spcBef>
      <a:spcAft>
        <a:spcPct val="0"/>
      </a:spcAft>
      <a:defRPr sz="2400" kern="1200">
        <a:solidFill>
          <a:schemeClr val="tx1"/>
        </a:solidFill>
        <a:latin typeface="Times"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extLst>
    <p:ext uri="{EFAFB233-063F-42B5-8137-9DF3F51BA10A}">
      <p15:sldGuideLst xmlns:p15="http://schemas.microsoft.com/office/powerpoint/2012/main">
        <p15:guide id="1" orient="horz" pos="960">
          <p15:clr>
            <a:srgbClr val="A4A3A4"/>
          </p15:clr>
        </p15:guide>
        <p15:guide id="2" orient="horz" pos="3984">
          <p15:clr>
            <a:srgbClr val="A4A3A4"/>
          </p15:clr>
        </p15:guide>
        <p15:guide id="3" orient="horz" pos="2832">
          <p15:clr>
            <a:srgbClr val="A4A3A4"/>
          </p15:clr>
        </p15:guide>
        <p15:guide id="4" orient="horz" pos="1584">
          <p15:clr>
            <a:srgbClr val="A4A3A4"/>
          </p15:clr>
        </p15:guide>
        <p15:guide id="5" orient="horz" pos="2160">
          <p15:clr>
            <a:srgbClr val="A4A3A4"/>
          </p15:clr>
        </p15:guide>
        <p15:guide id="6" orient="horz" pos="2784">
          <p15:clr>
            <a:srgbClr val="A4A3A4"/>
          </p15:clr>
        </p15:guide>
        <p15:guide id="7" orient="horz" pos="3408">
          <p15:clr>
            <a:srgbClr val="A4A3A4"/>
          </p15:clr>
        </p15:guide>
        <p15:guide id="8" pos="480">
          <p15:clr>
            <a:srgbClr val="A4A3A4"/>
          </p15:clr>
        </p15:guide>
        <p15:guide id="9" pos="1104">
          <p15:clr>
            <a:srgbClr val="A4A3A4"/>
          </p15:clr>
        </p15:guide>
        <p15:guide id="10" pos="5328">
          <p15:clr>
            <a:srgbClr val="A4A3A4"/>
          </p15:clr>
        </p15:guide>
      </p15:sldGuideLst>
    </p:ext>
    <p:ext uri="{2D200454-40CA-4A62-9FC3-DE9A4176ACB9}">
      <p15:notesGuideLst xmlns:p15="http://schemas.microsoft.com/office/powerpoint/2012/main">
        <p15:guide id="1" orient="horz" pos="2932">
          <p15:clr>
            <a:srgbClr val="A4A3A4"/>
          </p15:clr>
        </p15:guide>
        <p15:guide id="2" pos="219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4787"/>
    <a:srgbClr val="0035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76" autoAdjust="0"/>
    <p:restoredTop sz="90929"/>
  </p:normalViewPr>
  <p:slideViewPr>
    <p:cSldViewPr>
      <p:cViewPr varScale="1">
        <p:scale>
          <a:sx n="66" d="100"/>
          <a:sy n="66" d="100"/>
        </p:scale>
        <p:origin x="1482" y="48"/>
      </p:cViewPr>
      <p:guideLst>
        <p:guide orient="horz" pos="960"/>
        <p:guide orient="horz" pos="3984"/>
        <p:guide orient="horz" pos="2832"/>
        <p:guide orient="horz" pos="1584"/>
        <p:guide orient="horz" pos="2160"/>
        <p:guide orient="horz" pos="2784"/>
        <p:guide orient="horz" pos="3408"/>
        <p:guide pos="480"/>
        <p:guide pos="1104"/>
        <p:guide pos="53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12" d="100"/>
          <a:sy n="112" d="100"/>
        </p:scale>
        <p:origin x="-1544" y="-112"/>
      </p:cViewPr>
      <p:guideLst>
        <p:guide orient="horz" pos="2932"/>
        <p:guide pos="219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616DA7-86FC-4BB4-9D55-D5C4EE8A6ECB}"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IN"/>
        </a:p>
      </dgm:t>
    </dgm:pt>
    <dgm:pt modelId="{2C1F9D39-BAEB-4DFC-91B2-B3624C010BEF}">
      <dgm:prSet phldrT="[Text]"/>
      <dgm:spPr/>
      <dgm:t>
        <a:bodyPr/>
        <a:lstStyle/>
        <a:p>
          <a:r>
            <a:rPr lang="en-IN" dirty="0" err="1"/>
            <a:t>Inhouse</a:t>
          </a:r>
          <a:r>
            <a:rPr lang="en-IN" dirty="0"/>
            <a:t> Tooling</a:t>
          </a:r>
        </a:p>
      </dgm:t>
    </dgm:pt>
    <dgm:pt modelId="{42F0778B-06AB-4B76-A6CE-A61AE4DB525F}" type="parTrans" cxnId="{E22B11CA-CC70-48FC-9B5C-208C448A6A91}">
      <dgm:prSet/>
      <dgm:spPr/>
      <dgm:t>
        <a:bodyPr/>
        <a:lstStyle/>
        <a:p>
          <a:endParaRPr lang="en-IN"/>
        </a:p>
      </dgm:t>
    </dgm:pt>
    <dgm:pt modelId="{8B3B93E2-8282-4EC9-8287-C73F2B6B647D}" type="sibTrans" cxnId="{E22B11CA-CC70-48FC-9B5C-208C448A6A91}">
      <dgm:prSet/>
      <dgm:spPr/>
      <dgm:t>
        <a:bodyPr/>
        <a:lstStyle/>
        <a:p>
          <a:endParaRPr lang="en-IN"/>
        </a:p>
      </dgm:t>
    </dgm:pt>
    <dgm:pt modelId="{5F935FDA-5BE9-486B-8B0D-2BBC863A1FC8}">
      <dgm:prSet phldrT="[Text]"/>
      <dgm:spPr/>
      <dgm:t>
        <a:bodyPr/>
        <a:lstStyle/>
        <a:p>
          <a:r>
            <a:rPr lang="en-IN" dirty="0"/>
            <a:t>Precision turning</a:t>
          </a:r>
        </a:p>
      </dgm:t>
    </dgm:pt>
    <dgm:pt modelId="{0DAE2F70-051D-45FC-9795-75FFF1D18056}" type="parTrans" cxnId="{F94F658D-A6FE-4E16-8938-2321E382C229}">
      <dgm:prSet/>
      <dgm:spPr/>
      <dgm:t>
        <a:bodyPr/>
        <a:lstStyle/>
        <a:p>
          <a:endParaRPr lang="en-IN"/>
        </a:p>
      </dgm:t>
    </dgm:pt>
    <dgm:pt modelId="{799B3D66-A18E-4666-BA55-6B8D17B7B0E6}" type="sibTrans" cxnId="{F94F658D-A6FE-4E16-8938-2321E382C229}">
      <dgm:prSet/>
      <dgm:spPr/>
      <dgm:t>
        <a:bodyPr/>
        <a:lstStyle/>
        <a:p>
          <a:endParaRPr lang="en-IN"/>
        </a:p>
      </dgm:t>
    </dgm:pt>
    <dgm:pt modelId="{FCAA001A-2908-4EE7-8E76-49E47D4D993D}">
      <dgm:prSet phldrT="[Text]"/>
      <dgm:spPr/>
      <dgm:t>
        <a:bodyPr/>
        <a:lstStyle/>
        <a:p>
          <a:r>
            <a:rPr lang="en-IN" dirty="0"/>
            <a:t>Stampings</a:t>
          </a:r>
        </a:p>
      </dgm:t>
    </dgm:pt>
    <dgm:pt modelId="{9FE608BF-550D-4D58-96B2-3CB0597966AE}" type="parTrans" cxnId="{0DD417DF-E277-49D3-B9F4-E86AB467E83D}">
      <dgm:prSet/>
      <dgm:spPr/>
      <dgm:t>
        <a:bodyPr/>
        <a:lstStyle/>
        <a:p>
          <a:endParaRPr lang="en-IN"/>
        </a:p>
      </dgm:t>
    </dgm:pt>
    <dgm:pt modelId="{729DC0EC-3687-404D-8D01-E86636DD2394}" type="sibTrans" cxnId="{0DD417DF-E277-49D3-B9F4-E86AB467E83D}">
      <dgm:prSet/>
      <dgm:spPr/>
      <dgm:t>
        <a:bodyPr/>
        <a:lstStyle/>
        <a:p>
          <a:endParaRPr lang="en-IN"/>
        </a:p>
      </dgm:t>
    </dgm:pt>
    <dgm:pt modelId="{89916EE4-FCFA-4B8B-AEFC-02E298B73E10}">
      <dgm:prSet phldrT="[Text]"/>
      <dgm:spPr/>
      <dgm:t>
        <a:bodyPr/>
        <a:lstStyle/>
        <a:p>
          <a:r>
            <a:rPr lang="en-IN" dirty="0"/>
            <a:t>Forgings</a:t>
          </a:r>
        </a:p>
      </dgm:t>
    </dgm:pt>
    <dgm:pt modelId="{10FE8E5D-A53E-4A0D-8DEE-941C0CF1C1F9}" type="parTrans" cxnId="{AC316B6A-4D75-4659-A2F6-A327B9042807}">
      <dgm:prSet/>
      <dgm:spPr/>
      <dgm:t>
        <a:bodyPr/>
        <a:lstStyle/>
        <a:p>
          <a:endParaRPr lang="en-IN"/>
        </a:p>
      </dgm:t>
    </dgm:pt>
    <dgm:pt modelId="{F4DD9BA2-6EEC-4557-8D0B-8BCE2FC5F1DC}" type="sibTrans" cxnId="{AC316B6A-4D75-4659-A2F6-A327B9042807}">
      <dgm:prSet/>
      <dgm:spPr/>
      <dgm:t>
        <a:bodyPr/>
        <a:lstStyle/>
        <a:p>
          <a:endParaRPr lang="en-IN"/>
        </a:p>
      </dgm:t>
    </dgm:pt>
    <dgm:pt modelId="{448F3468-FA50-4300-B07A-F04CEAE91FC8}">
      <dgm:prSet phldrT="[Text]"/>
      <dgm:spPr/>
      <dgm:t>
        <a:bodyPr/>
        <a:lstStyle/>
        <a:p>
          <a:r>
            <a:rPr lang="en-IN" dirty="0"/>
            <a:t>Weldments</a:t>
          </a:r>
        </a:p>
      </dgm:t>
    </dgm:pt>
    <dgm:pt modelId="{35754DDF-B316-49BB-B7EB-8AEB83364B39}" type="parTrans" cxnId="{95B38FDD-DA92-431E-9A3E-8121F48BB862}">
      <dgm:prSet/>
      <dgm:spPr/>
      <dgm:t>
        <a:bodyPr/>
        <a:lstStyle/>
        <a:p>
          <a:endParaRPr lang="en-IN"/>
        </a:p>
      </dgm:t>
    </dgm:pt>
    <dgm:pt modelId="{44516C5B-0A26-412C-B750-C9533D415FE5}" type="sibTrans" cxnId="{95B38FDD-DA92-431E-9A3E-8121F48BB862}">
      <dgm:prSet/>
      <dgm:spPr/>
      <dgm:t>
        <a:bodyPr/>
        <a:lstStyle/>
        <a:p>
          <a:endParaRPr lang="en-IN"/>
        </a:p>
      </dgm:t>
    </dgm:pt>
    <dgm:pt modelId="{0CD9F6DB-FB45-4EA3-AC2B-7807AC6AF891}" type="pres">
      <dgm:prSet presAssocID="{22616DA7-86FC-4BB4-9D55-D5C4EE8A6ECB}" presName="composite" presStyleCnt="0">
        <dgm:presLayoutVars>
          <dgm:chMax val="1"/>
          <dgm:dir/>
          <dgm:resizeHandles val="exact"/>
        </dgm:presLayoutVars>
      </dgm:prSet>
      <dgm:spPr/>
    </dgm:pt>
    <dgm:pt modelId="{D50D83D0-0854-4C85-ADE1-253C6154B9A4}" type="pres">
      <dgm:prSet presAssocID="{22616DA7-86FC-4BB4-9D55-D5C4EE8A6ECB}" presName="radial" presStyleCnt="0">
        <dgm:presLayoutVars>
          <dgm:animLvl val="ctr"/>
        </dgm:presLayoutVars>
      </dgm:prSet>
      <dgm:spPr/>
    </dgm:pt>
    <dgm:pt modelId="{4464141D-80EB-47A3-B628-BA2090A59D01}" type="pres">
      <dgm:prSet presAssocID="{2C1F9D39-BAEB-4DFC-91B2-B3624C010BEF}" presName="centerShape" presStyleLbl="vennNode1" presStyleIdx="0" presStyleCnt="5" custScaleX="81148" custScaleY="74341"/>
      <dgm:spPr/>
    </dgm:pt>
    <dgm:pt modelId="{B916EB54-EC75-4C49-B6BA-46A845A1E457}" type="pres">
      <dgm:prSet presAssocID="{5F935FDA-5BE9-486B-8B0D-2BBC863A1FC8}" presName="node" presStyleLbl="vennNode1" presStyleIdx="1" presStyleCnt="5" custScaleX="129214" custScaleY="130238" custRadScaleRad="93742">
        <dgm:presLayoutVars>
          <dgm:bulletEnabled val="1"/>
        </dgm:presLayoutVars>
      </dgm:prSet>
      <dgm:spPr/>
    </dgm:pt>
    <dgm:pt modelId="{208C4A6D-02E9-46ED-838E-9B8E4ECE93F7}" type="pres">
      <dgm:prSet presAssocID="{FCAA001A-2908-4EE7-8E76-49E47D4D993D}" presName="node" presStyleLbl="vennNode1" presStyleIdx="2" presStyleCnt="5" custScaleX="147147" custScaleY="127734">
        <dgm:presLayoutVars>
          <dgm:bulletEnabled val="1"/>
        </dgm:presLayoutVars>
      </dgm:prSet>
      <dgm:spPr/>
    </dgm:pt>
    <dgm:pt modelId="{66B98FF8-95F5-4D6F-BDC7-EA257BFD465B}" type="pres">
      <dgm:prSet presAssocID="{89916EE4-FCFA-4B8B-AEFC-02E298B73E10}" presName="node" presStyleLbl="vennNode1" presStyleIdx="3" presStyleCnt="5" custScaleX="143105" custScaleY="131880" custRadScaleRad="90364">
        <dgm:presLayoutVars>
          <dgm:bulletEnabled val="1"/>
        </dgm:presLayoutVars>
      </dgm:prSet>
      <dgm:spPr/>
    </dgm:pt>
    <dgm:pt modelId="{31AD9FB5-514B-4D0B-BAEC-792E3DADB001}" type="pres">
      <dgm:prSet presAssocID="{448F3468-FA50-4300-B07A-F04CEAE91FC8}" presName="node" presStyleLbl="vennNode1" presStyleIdx="4" presStyleCnt="5" custScaleX="144457" custScaleY="117260">
        <dgm:presLayoutVars>
          <dgm:bulletEnabled val="1"/>
        </dgm:presLayoutVars>
      </dgm:prSet>
      <dgm:spPr/>
    </dgm:pt>
  </dgm:ptLst>
  <dgm:cxnLst>
    <dgm:cxn modelId="{F2752928-2D36-4735-BB30-D4412A9A9DB5}" type="presOf" srcId="{5F935FDA-5BE9-486B-8B0D-2BBC863A1FC8}" destId="{B916EB54-EC75-4C49-B6BA-46A845A1E457}" srcOrd="0" destOrd="0" presId="urn:microsoft.com/office/officeart/2005/8/layout/radial3"/>
    <dgm:cxn modelId="{0ABCBA3F-9A7B-4A7B-A94F-1A5880F415C7}" type="presOf" srcId="{89916EE4-FCFA-4B8B-AEFC-02E298B73E10}" destId="{66B98FF8-95F5-4D6F-BDC7-EA257BFD465B}" srcOrd="0" destOrd="0" presId="urn:microsoft.com/office/officeart/2005/8/layout/radial3"/>
    <dgm:cxn modelId="{AC316B6A-4D75-4659-A2F6-A327B9042807}" srcId="{2C1F9D39-BAEB-4DFC-91B2-B3624C010BEF}" destId="{89916EE4-FCFA-4B8B-AEFC-02E298B73E10}" srcOrd="2" destOrd="0" parTransId="{10FE8E5D-A53E-4A0D-8DEE-941C0CF1C1F9}" sibTransId="{F4DD9BA2-6EEC-4557-8D0B-8BCE2FC5F1DC}"/>
    <dgm:cxn modelId="{51D52C6F-E250-430B-8941-B4278C66FB89}" type="presOf" srcId="{22616DA7-86FC-4BB4-9D55-D5C4EE8A6ECB}" destId="{0CD9F6DB-FB45-4EA3-AC2B-7807AC6AF891}" srcOrd="0" destOrd="0" presId="urn:microsoft.com/office/officeart/2005/8/layout/radial3"/>
    <dgm:cxn modelId="{F94F658D-A6FE-4E16-8938-2321E382C229}" srcId="{2C1F9D39-BAEB-4DFC-91B2-B3624C010BEF}" destId="{5F935FDA-5BE9-486B-8B0D-2BBC863A1FC8}" srcOrd="0" destOrd="0" parTransId="{0DAE2F70-051D-45FC-9795-75FFF1D18056}" sibTransId="{799B3D66-A18E-4666-BA55-6B8D17B7B0E6}"/>
    <dgm:cxn modelId="{3C0D7AC5-C50C-4D9B-A20F-E8BFD856C553}" type="presOf" srcId="{448F3468-FA50-4300-B07A-F04CEAE91FC8}" destId="{31AD9FB5-514B-4D0B-BAEC-792E3DADB001}" srcOrd="0" destOrd="0" presId="urn:microsoft.com/office/officeart/2005/8/layout/radial3"/>
    <dgm:cxn modelId="{E22B11CA-CC70-48FC-9B5C-208C448A6A91}" srcId="{22616DA7-86FC-4BB4-9D55-D5C4EE8A6ECB}" destId="{2C1F9D39-BAEB-4DFC-91B2-B3624C010BEF}" srcOrd="0" destOrd="0" parTransId="{42F0778B-06AB-4B76-A6CE-A61AE4DB525F}" sibTransId="{8B3B93E2-8282-4EC9-8287-C73F2B6B647D}"/>
    <dgm:cxn modelId="{95365CCF-D225-411B-9D0C-E0DBECB87DA1}" type="presOf" srcId="{FCAA001A-2908-4EE7-8E76-49E47D4D993D}" destId="{208C4A6D-02E9-46ED-838E-9B8E4ECE93F7}" srcOrd="0" destOrd="0" presId="urn:microsoft.com/office/officeart/2005/8/layout/radial3"/>
    <dgm:cxn modelId="{FD989FD7-D449-42A8-B2C2-46F6651456F7}" type="presOf" srcId="{2C1F9D39-BAEB-4DFC-91B2-B3624C010BEF}" destId="{4464141D-80EB-47A3-B628-BA2090A59D01}" srcOrd="0" destOrd="0" presId="urn:microsoft.com/office/officeart/2005/8/layout/radial3"/>
    <dgm:cxn modelId="{95B38FDD-DA92-431E-9A3E-8121F48BB862}" srcId="{2C1F9D39-BAEB-4DFC-91B2-B3624C010BEF}" destId="{448F3468-FA50-4300-B07A-F04CEAE91FC8}" srcOrd="3" destOrd="0" parTransId="{35754DDF-B316-49BB-B7EB-8AEB83364B39}" sibTransId="{44516C5B-0A26-412C-B750-C9533D415FE5}"/>
    <dgm:cxn modelId="{0DD417DF-E277-49D3-B9F4-E86AB467E83D}" srcId="{2C1F9D39-BAEB-4DFC-91B2-B3624C010BEF}" destId="{FCAA001A-2908-4EE7-8E76-49E47D4D993D}" srcOrd="1" destOrd="0" parTransId="{9FE608BF-550D-4D58-96B2-3CB0597966AE}" sibTransId="{729DC0EC-3687-404D-8D01-E86636DD2394}"/>
    <dgm:cxn modelId="{52EAFE56-B736-4233-91E3-8A532326D839}" type="presParOf" srcId="{0CD9F6DB-FB45-4EA3-AC2B-7807AC6AF891}" destId="{D50D83D0-0854-4C85-ADE1-253C6154B9A4}" srcOrd="0" destOrd="0" presId="urn:microsoft.com/office/officeart/2005/8/layout/radial3"/>
    <dgm:cxn modelId="{CE82E3AB-8158-4663-AC2B-51CDDB520E3A}" type="presParOf" srcId="{D50D83D0-0854-4C85-ADE1-253C6154B9A4}" destId="{4464141D-80EB-47A3-B628-BA2090A59D01}" srcOrd="0" destOrd="0" presId="urn:microsoft.com/office/officeart/2005/8/layout/radial3"/>
    <dgm:cxn modelId="{FC4135F6-B8FB-4071-9E89-9E656449A68B}" type="presParOf" srcId="{D50D83D0-0854-4C85-ADE1-253C6154B9A4}" destId="{B916EB54-EC75-4C49-B6BA-46A845A1E457}" srcOrd="1" destOrd="0" presId="urn:microsoft.com/office/officeart/2005/8/layout/radial3"/>
    <dgm:cxn modelId="{94CA0C8C-F77D-4E70-B5FA-4B2C80EC71F6}" type="presParOf" srcId="{D50D83D0-0854-4C85-ADE1-253C6154B9A4}" destId="{208C4A6D-02E9-46ED-838E-9B8E4ECE93F7}" srcOrd="2" destOrd="0" presId="urn:microsoft.com/office/officeart/2005/8/layout/radial3"/>
    <dgm:cxn modelId="{EA297E22-C60B-43ED-AE48-69FB0DAF6E79}" type="presParOf" srcId="{D50D83D0-0854-4C85-ADE1-253C6154B9A4}" destId="{66B98FF8-95F5-4D6F-BDC7-EA257BFD465B}" srcOrd="3" destOrd="0" presId="urn:microsoft.com/office/officeart/2005/8/layout/radial3"/>
    <dgm:cxn modelId="{AA49D7DD-A0C9-44B1-9F91-B157F1A640FE}" type="presParOf" srcId="{D50D83D0-0854-4C85-ADE1-253C6154B9A4}" destId="{31AD9FB5-514B-4D0B-BAEC-792E3DADB001}" srcOrd="4" destOrd="0" presId="urn:microsoft.com/office/officeart/2005/8/layout/radial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616DA7-86FC-4BB4-9D55-D5C4EE8A6ECB}"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IN"/>
        </a:p>
      </dgm:t>
    </dgm:pt>
    <dgm:pt modelId="{2C1F9D39-BAEB-4DFC-91B2-B3624C010BEF}">
      <dgm:prSet phldrT="[Text]"/>
      <dgm:spPr>
        <a:solidFill>
          <a:schemeClr val="bg2">
            <a:alpha val="50000"/>
          </a:schemeClr>
        </a:solidFill>
      </dgm:spPr>
      <dgm:t>
        <a:bodyPr/>
        <a:lstStyle/>
        <a:p>
          <a:r>
            <a:rPr lang="en-IN" dirty="0" err="1">
              <a:solidFill>
                <a:schemeClr val="bg2"/>
              </a:solidFill>
            </a:rPr>
            <a:t>Inhouse</a:t>
          </a:r>
          <a:r>
            <a:rPr lang="en-IN" dirty="0">
              <a:solidFill>
                <a:schemeClr val="bg2"/>
              </a:solidFill>
            </a:rPr>
            <a:t> Tooling</a:t>
          </a:r>
        </a:p>
      </dgm:t>
    </dgm:pt>
    <dgm:pt modelId="{42F0778B-06AB-4B76-A6CE-A61AE4DB525F}" type="parTrans" cxnId="{E22B11CA-CC70-48FC-9B5C-208C448A6A91}">
      <dgm:prSet/>
      <dgm:spPr/>
      <dgm:t>
        <a:bodyPr/>
        <a:lstStyle/>
        <a:p>
          <a:endParaRPr lang="en-IN"/>
        </a:p>
      </dgm:t>
    </dgm:pt>
    <dgm:pt modelId="{8B3B93E2-8282-4EC9-8287-C73F2B6B647D}" type="sibTrans" cxnId="{E22B11CA-CC70-48FC-9B5C-208C448A6A91}">
      <dgm:prSet/>
      <dgm:spPr/>
      <dgm:t>
        <a:bodyPr/>
        <a:lstStyle/>
        <a:p>
          <a:endParaRPr lang="en-IN"/>
        </a:p>
      </dgm:t>
    </dgm:pt>
    <dgm:pt modelId="{5F935FDA-5BE9-486B-8B0D-2BBC863A1FC8}">
      <dgm:prSet phldrT="[Text]"/>
      <dgm:spPr>
        <a:solidFill>
          <a:schemeClr val="bg2">
            <a:alpha val="50000"/>
          </a:schemeClr>
        </a:solidFill>
      </dgm:spPr>
      <dgm:t>
        <a:bodyPr/>
        <a:lstStyle/>
        <a:p>
          <a:r>
            <a:rPr lang="en-IN" dirty="0">
              <a:solidFill>
                <a:schemeClr val="bg2"/>
              </a:solidFill>
            </a:rPr>
            <a:t>Precision turning</a:t>
          </a:r>
        </a:p>
      </dgm:t>
    </dgm:pt>
    <dgm:pt modelId="{0DAE2F70-051D-45FC-9795-75FFF1D18056}" type="parTrans" cxnId="{F94F658D-A6FE-4E16-8938-2321E382C229}">
      <dgm:prSet/>
      <dgm:spPr/>
      <dgm:t>
        <a:bodyPr/>
        <a:lstStyle/>
        <a:p>
          <a:endParaRPr lang="en-IN"/>
        </a:p>
      </dgm:t>
    </dgm:pt>
    <dgm:pt modelId="{799B3D66-A18E-4666-BA55-6B8D17B7B0E6}" type="sibTrans" cxnId="{F94F658D-A6FE-4E16-8938-2321E382C229}">
      <dgm:prSet/>
      <dgm:spPr/>
      <dgm:t>
        <a:bodyPr/>
        <a:lstStyle/>
        <a:p>
          <a:endParaRPr lang="en-IN"/>
        </a:p>
      </dgm:t>
    </dgm:pt>
    <dgm:pt modelId="{FCAA001A-2908-4EE7-8E76-49E47D4D993D}">
      <dgm:prSet phldrT="[Text]"/>
      <dgm:spPr>
        <a:solidFill>
          <a:schemeClr val="bg2">
            <a:alpha val="50000"/>
          </a:schemeClr>
        </a:solidFill>
      </dgm:spPr>
      <dgm:t>
        <a:bodyPr/>
        <a:lstStyle/>
        <a:p>
          <a:r>
            <a:rPr lang="en-IN" dirty="0">
              <a:solidFill>
                <a:schemeClr val="bg2"/>
              </a:solidFill>
            </a:rPr>
            <a:t>Stampings</a:t>
          </a:r>
        </a:p>
      </dgm:t>
    </dgm:pt>
    <dgm:pt modelId="{9FE608BF-550D-4D58-96B2-3CB0597966AE}" type="parTrans" cxnId="{0DD417DF-E277-49D3-B9F4-E86AB467E83D}">
      <dgm:prSet/>
      <dgm:spPr/>
      <dgm:t>
        <a:bodyPr/>
        <a:lstStyle/>
        <a:p>
          <a:endParaRPr lang="en-IN"/>
        </a:p>
      </dgm:t>
    </dgm:pt>
    <dgm:pt modelId="{729DC0EC-3687-404D-8D01-E86636DD2394}" type="sibTrans" cxnId="{0DD417DF-E277-49D3-B9F4-E86AB467E83D}">
      <dgm:prSet/>
      <dgm:spPr/>
      <dgm:t>
        <a:bodyPr/>
        <a:lstStyle/>
        <a:p>
          <a:endParaRPr lang="en-IN"/>
        </a:p>
      </dgm:t>
    </dgm:pt>
    <dgm:pt modelId="{89916EE4-FCFA-4B8B-AEFC-02E298B73E10}">
      <dgm:prSet phldrT="[Text]"/>
      <dgm:spPr>
        <a:solidFill>
          <a:schemeClr val="bg2">
            <a:alpha val="50000"/>
          </a:schemeClr>
        </a:solidFill>
      </dgm:spPr>
      <dgm:t>
        <a:bodyPr/>
        <a:lstStyle/>
        <a:p>
          <a:r>
            <a:rPr lang="en-IN" dirty="0">
              <a:solidFill>
                <a:schemeClr val="bg2"/>
              </a:solidFill>
            </a:rPr>
            <a:t>Forgings</a:t>
          </a:r>
        </a:p>
      </dgm:t>
    </dgm:pt>
    <dgm:pt modelId="{10FE8E5D-A53E-4A0D-8DEE-941C0CF1C1F9}" type="parTrans" cxnId="{AC316B6A-4D75-4659-A2F6-A327B9042807}">
      <dgm:prSet/>
      <dgm:spPr/>
      <dgm:t>
        <a:bodyPr/>
        <a:lstStyle/>
        <a:p>
          <a:endParaRPr lang="en-IN"/>
        </a:p>
      </dgm:t>
    </dgm:pt>
    <dgm:pt modelId="{F4DD9BA2-6EEC-4557-8D0B-8BCE2FC5F1DC}" type="sibTrans" cxnId="{AC316B6A-4D75-4659-A2F6-A327B9042807}">
      <dgm:prSet/>
      <dgm:spPr/>
      <dgm:t>
        <a:bodyPr/>
        <a:lstStyle/>
        <a:p>
          <a:endParaRPr lang="en-IN"/>
        </a:p>
      </dgm:t>
    </dgm:pt>
    <dgm:pt modelId="{448F3468-FA50-4300-B07A-F04CEAE91FC8}">
      <dgm:prSet phldrT="[Text]"/>
      <dgm:spPr>
        <a:solidFill>
          <a:schemeClr val="bg2">
            <a:alpha val="50000"/>
          </a:schemeClr>
        </a:solidFill>
      </dgm:spPr>
      <dgm:t>
        <a:bodyPr/>
        <a:lstStyle/>
        <a:p>
          <a:r>
            <a:rPr lang="en-IN" dirty="0">
              <a:solidFill>
                <a:schemeClr val="bg2"/>
              </a:solidFill>
            </a:rPr>
            <a:t>Weldments</a:t>
          </a:r>
        </a:p>
      </dgm:t>
    </dgm:pt>
    <dgm:pt modelId="{35754DDF-B316-49BB-B7EB-8AEB83364B39}" type="parTrans" cxnId="{95B38FDD-DA92-431E-9A3E-8121F48BB862}">
      <dgm:prSet/>
      <dgm:spPr/>
      <dgm:t>
        <a:bodyPr/>
        <a:lstStyle/>
        <a:p>
          <a:endParaRPr lang="en-IN"/>
        </a:p>
      </dgm:t>
    </dgm:pt>
    <dgm:pt modelId="{44516C5B-0A26-412C-B750-C9533D415FE5}" type="sibTrans" cxnId="{95B38FDD-DA92-431E-9A3E-8121F48BB862}">
      <dgm:prSet/>
      <dgm:spPr/>
      <dgm:t>
        <a:bodyPr/>
        <a:lstStyle/>
        <a:p>
          <a:endParaRPr lang="en-IN"/>
        </a:p>
      </dgm:t>
    </dgm:pt>
    <dgm:pt modelId="{0CD9F6DB-FB45-4EA3-AC2B-7807AC6AF891}" type="pres">
      <dgm:prSet presAssocID="{22616DA7-86FC-4BB4-9D55-D5C4EE8A6ECB}" presName="composite" presStyleCnt="0">
        <dgm:presLayoutVars>
          <dgm:chMax val="1"/>
          <dgm:dir/>
          <dgm:resizeHandles val="exact"/>
        </dgm:presLayoutVars>
      </dgm:prSet>
      <dgm:spPr/>
    </dgm:pt>
    <dgm:pt modelId="{D50D83D0-0854-4C85-ADE1-253C6154B9A4}" type="pres">
      <dgm:prSet presAssocID="{22616DA7-86FC-4BB4-9D55-D5C4EE8A6ECB}" presName="radial" presStyleCnt="0">
        <dgm:presLayoutVars>
          <dgm:animLvl val="ctr"/>
        </dgm:presLayoutVars>
      </dgm:prSet>
      <dgm:spPr/>
    </dgm:pt>
    <dgm:pt modelId="{4464141D-80EB-47A3-B628-BA2090A59D01}" type="pres">
      <dgm:prSet presAssocID="{2C1F9D39-BAEB-4DFC-91B2-B3624C010BEF}" presName="centerShape" presStyleLbl="vennNode1" presStyleIdx="0" presStyleCnt="5" custScaleX="81148" custScaleY="74341"/>
      <dgm:spPr/>
    </dgm:pt>
    <dgm:pt modelId="{B916EB54-EC75-4C49-B6BA-46A845A1E457}" type="pres">
      <dgm:prSet presAssocID="{5F935FDA-5BE9-486B-8B0D-2BBC863A1FC8}" presName="node" presStyleLbl="vennNode1" presStyleIdx="1" presStyleCnt="5" custScaleX="129214" custScaleY="130238" custRadScaleRad="93742">
        <dgm:presLayoutVars>
          <dgm:bulletEnabled val="1"/>
        </dgm:presLayoutVars>
      </dgm:prSet>
      <dgm:spPr/>
    </dgm:pt>
    <dgm:pt modelId="{208C4A6D-02E9-46ED-838E-9B8E4ECE93F7}" type="pres">
      <dgm:prSet presAssocID="{FCAA001A-2908-4EE7-8E76-49E47D4D993D}" presName="node" presStyleLbl="vennNode1" presStyleIdx="2" presStyleCnt="5" custScaleX="147147" custScaleY="127734">
        <dgm:presLayoutVars>
          <dgm:bulletEnabled val="1"/>
        </dgm:presLayoutVars>
      </dgm:prSet>
      <dgm:spPr/>
    </dgm:pt>
    <dgm:pt modelId="{66B98FF8-95F5-4D6F-BDC7-EA257BFD465B}" type="pres">
      <dgm:prSet presAssocID="{89916EE4-FCFA-4B8B-AEFC-02E298B73E10}" presName="node" presStyleLbl="vennNode1" presStyleIdx="3" presStyleCnt="5" custScaleX="143105" custScaleY="131880" custRadScaleRad="90364">
        <dgm:presLayoutVars>
          <dgm:bulletEnabled val="1"/>
        </dgm:presLayoutVars>
      </dgm:prSet>
      <dgm:spPr/>
    </dgm:pt>
    <dgm:pt modelId="{31AD9FB5-514B-4D0B-BAEC-792E3DADB001}" type="pres">
      <dgm:prSet presAssocID="{448F3468-FA50-4300-B07A-F04CEAE91FC8}" presName="node" presStyleLbl="vennNode1" presStyleIdx="4" presStyleCnt="5" custScaleX="144457" custScaleY="117260">
        <dgm:presLayoutVars>
          <dgm:bulletEnabled val="1"/>
        </dgm:presLayoutVars>
      </dgm:prSet>
      <dgm:spPr/>
    </dgm:pt>
  </dgm:ptLst>
  <dgm:cxnLst>
    <dgm:cxn modelId="{D7726F64-8F96-474E-8919-89D54BC46688}" type="presOf" srcId="{22616DA7-86FC-4BB4-9D55-D5C4EE8A6ECB}" destId="{0CD9F6DB-FB45-4EA3-AC2B-7807AC6AF891}" srcOrd="0" destOrd="0" presId="urn:microsoft.com/office/officeart/2005/8/layout/radial3"/>
    <dgm:cxn modelId="{53849346-0580-4C8A-A63B-34E3E87D7245}" type="presOf" srcId="{448F3468-FA50-4300-B07A-F04CEAE91FC8}" destId="{31AD9FB5-514B-4D0B-BAEC-792E3DADB001}" srcOrd="0" destOrd="0" presId="urn:microsoft.com/office/officeart/2005/8/layout/radial3"/>
    <dgm:cxn modelId="{F5F71969-0347-484D-8369-24856E7E1CF8}" type="presOf" srcId="{2C1F9D39-BAEB-4DFC-91B2-B3624C010BEF}" destId="{4464141D-80EB-47A3-B628-BA2090A59D01}" srcOrd="0" destOrd="0" presId="urn:microsoft.com/office/officeart/2005/8/layout/radial3"/>
    <dgm:cxn modelId="{AC316B6A-4D75-4659-A2F6-A327B9042807}" srcId="{2C1F9D39-BAEB-4DFC-91B2-B3624C010BEF}" destId="{89916EE4-FCFA-4B8B-AEFC-02E298B73E10}" srcOrd="2" destOrd="0" parTransId="{10FE8E5D-A53E-4A0D-8DEE-941C0CF1C1F9}" sibTransId="{F4DD9BA2-6EEC-4557-8D0B-8BCE2FC5F1DC}"/>
    <dgm:cxn modelId="{03436650-E3AB-4196-B17F-652548698257}" type="presOf" srcId="{5F935FDA-5BE9-486B-8B0D-2BBC863A1FC8}" destId="{B916EB54-EC75-4C49-B6BA-46A845A1E457}" srcOrd="0" destOrd="0" presId="urn:microsoft.com/office/officeart/2005/8/layout/radial3"/>
    <dgm:cxn modelId="{41997D50-7261-44AB-9337-3B9A9F302DCA}" type="presOf" srcId="{89916EE4-FCFA-4B8B-AEFC-02E298B73E10}" destId="{66B98FF8-95F5-4D6F-BDC7-EA257BFD465B}" srcOrd="0" destOrd="0" presId="urn:microsoft.com/office/officeart/2005/8/layout/radial3"/>
    <dgm:cxn modelId="{F94F658D-A6FE-4E16-8938-2321E382C229}" srcId="{2C1F9D39-BAEB-4DFC-91B2-B3624C010BEF}" destId="{5F935FDA-5BE9-486B-8B0D-2BBC863A1FC8}" srcOrd="0" destOrd="0" parTransId="{0DAE2F70-051D-45FC-9795-75FFF1D18056}" sibTransId="{799B3D66-A18E-4666-BA55-6B8D17B7B0E6}"/>
    <dgm:cxn modelId="{C6AE02BC-7933-4AE3-8875-3EC032081980}" type="presOf" srcId="{FCAA001A-2908-4EE7-8E76-49E47D4D993D}" destId="{208C4A6D-02E9-46ED-838E-9B8E4ECE93F7}" srcOrd="0" destOrd="0" presId="urn:microsoft.com/office/officeart/2005/8/layout/radial3"/>
    <dgm:cxn modelId="{E22B11CA-CC70-48FC-9B5C-208C448A6A91}" srcId="{22616DA7-86FC-4BB4-9D55-D5C4EE8A6ECB}" destId="{2C1F9D39-BAEB-4DFC-91B2-B3624C010BEF}" srcOrd="0" destOrd="0" parTransId="{42F0778B-06AB-4B76-A6CE-A61AE4DB525F}" sibTransId="{8B3B93E2-8282-4EC9-8287-C73F2B6B647D}"/>
    <dgm:cxn modelId="{95B38FDD-DA92-431E-9A3E-8121F48BB862}" srcId="{2C1F9D39-BAEB-4DFC-91B2-B3624C010BEF}" destId="{448F3468-FA50-4300-B07A-F04CEAE91FC8}" srcOrd="3" destOrd="0" parTransId="{35754DDF-B316-49BB-B7EB-8AEB83364B39}" sibTransId="{44516C5B-0A26-412C-B750-C9533D415FE5}"/>
    <dgm:cxn modelId="{0DD417DF-E277-49D3-B9F4-E86AB467E83D}" srcId="{2C1F9D39-BAEB-4DFC-91B2-B3624C010BEF}" destId="{FCAA001A-2908-4EE7-8E76-49E47D4D993D}" srcOrd="1" destOrd="0" parTransId="{9FE608BF-550D-4D58-96B2-3CB0597966AE}" sibTransId="{729DC0EC-3687-404D-8D01-E86636DD2394}"/>
    <dgm:cxn modelId="{FDE41059-F1D2-46C2-B6B8-BA28E4AB1F3A}" type="presParOf" srcId="{0CD9F6DB-FB45-4EA3-AC2B-7807AC6AF891}" destId="{D50D83D0-0854-4C85-ADE1-253C6154B9A4}" srcOrd="0" destOrd="0" presId="urn:microsoft.com/office/officeart/2005/8/layout/radial3"/>
    <dgm:cxn modelId="{D74FC0CE-F57B-49D8-B330-88C98640D025}" type="presParOf" srcId="{D50D83D0-0854-4C85-ADE1-253C6154B9A4}" destId="{4464141D-80EB-47A3-B628-BA2090A59D01}" srcOrd="0" destOrd="0" presId="urn:microsoft.com/office/officeart/2005/8/layout/radial3"/>
    <dgm:cxn modelId="{309DE200-AAC9-4721-96F1-71FD3BDD9316}" type="presParOf" srcId="{D50D83D0-0854-4C85-ADE1-253C6154B9A4}" destId="{B916EB54-EC75-4C49-B6BA-46A845A1E457}" srcOrd="1" destOrd="0" presId="urn:microsoft.com/office/officeart/2005/8/layout/radial3"/>
    <dgm:cxn modelId="{6691B639-8C3C-456A-8AF9-7AB9887BD9B8}" type="presParOf" srcId="{D50D83D0-0854-4C85-ADE1-253C6154B9A4}" destId="{208C4A6D-02E9-46ED-838E-9B8E4ECE93F7}" srcOrd="2" destOrd="0" presId="urn:microsoft.com/office/officeart/2005/8/layout/radial3"/>
    <dgm:cxn modelId="{436E1769-AF85-49F3-8073-828ACE380642}" type="presParOf" srcId="{D50D83D0-0854-4C85-ADE1-253C6154B9A4}" destId="{66B98FF8-95F5-4D6F-BDC7-EA257BFD465B}" srcOrd="3" destOrd="0" presId="urn:microsoft.com/office/officeart/2005/8/layout/radial3"/>
    <dgm:cxn modelId="{328AE8F4-183D-49B4-BD9F-AFDD8AF0A07F}" type="presParOf" srcId="{D50D83D0-0854-4C85-ADE1-253C6154B9A4}" destId="{31AD9FB5-514B-4D0B-BAEC-792E3DADB001}" srcOrd="4" destOrd="0" presId="urn:microsoft.com/office/officeart/2005/8/layout/radial3"/>
  </dgm:cxnLst>
  <dgm:bg>
    <a:solidFill>
      <a:schemeClr val="bg2">
        <a:alpha val="0"/>
      </a:schemeClr>
    </a:solidFill>
    <a:effectLst>
      <a:outerShdw blurRad="50800" dist="50800" dir="5400000" algn="ctr" rotWithShape="0">
        <a:srgbClr val="000000">
          <a:alpha val="5000"/>
        </a:srgb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AED133-63E4-4AC2-B932-C423602395EA}"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IN"/>
        </a:p>
      </dgm:t>
    </dgm:pt>
    <dgm:pt modelId="{5248ED8C-84E0-49BC-BB7F-A07402D3A2EF}">
      <dgm:prSet phldrT="[Text]"/>
      <dgm:spPr/>
      <dgm:t>
        <a:bodyPr/>
        <a:lstStyle/>
        <a:p>
          <a:r>
            <a:rPr lang="en-IN" dirty="0"/>
            <a:t>Final Despatch</a:t>
          </a:r>
        </a:p>
      </dgm:t>
    </dgm:pt>
    <dgm:pt modelId="{D525EB7B-4D3B-4E61-B7C2-D9808BCF93A9}" type="parTrans" cxnId="{34CD0CC0-24A2-4202-BF0F-BFEC463B85BE}">
      <dgm:prSet/>
      <dgm:spPr/>
      <dgm:t>
        <a:bodyPr/>
        <a:lstStyle/>
        <a:p>
          <a:endParaRPr lang="en-IN"/>
        </a:p>
      </dgm:t>
    </dgm:pt>
    <dgm:pt modelId="{9B341948-CDB8-4A90-ACA2-E054BC000A2B}" type="sibTrans" cxnId="{34CD0CC0-24A2-4202-BF0F-BFEC463B85BE}">
      <dgm:prSet/>
      <dgm:spPr/>
      <dgm:t>
        <a:bodyPr/>
        <a:lstStyle/>
        <a:p>
          <a:endParaRPr lang="en-IN"/>
        </a:p>
      </dgm:t>
    </dgm:pt>
    <dgm:pt modelId="{08650A2B-F706-4869-AFE1-167C2876FF0B}">
      <dgm:prSet phldrT="[Text]"/>
      <dgm:spPr/>
      <dgm:t>
        <a:bodyPr/>
        <a:lstStyle/>
        <a:p>
          <a:r>
            <a:rPr lang="en-IN" dirty="0"/>
            <a:t>PPAP</a:t>
          </a:r>
        </a:p>
      </dgm:t>
    </dgm:pt>
    <dgm:pt modelId="{5B770586-4BFA-4ECE-AD5F-EA3C4CD19511}" type="parTrans" cxnId="{D338CF88-7D3E-43F7-956B-8E8E402B512E}">
      <dgm:prSet/>
      <dgm:spPr/>
      <dgm:t>
        <a:bodyPr/>
        <a:lstStyle/>
        <a:p>
          <a:endParaRPr lang="en-IN"/>
        </a:p>
      </dgm:t>
    </dgm:pt>
    <dgm:pt modelId="{96D88EF1-E0D8-4EC6-9967-CD9B0BE72F84}" type="sibTrans" cxnId="{D338CF88-7D3E-43F7-956B-8E8E402B512E}">
      <dgm:prSet/>
      <dgm:spPr/>
      <dgm:t>
        <a:bodyPr/>
        <a:lstStyle/>
        <a:p>
          <a:endParaRPr lang="en-IN"/>
        </a:p>
      </dgm:t>
    </dgm:pt>
    <dgm:pt modelId="{CA8B84D7-3C5A-4868-9778-DB7CFCC31639}">
      <dgm:prSet phldrT="[Text]"/>
      <dgm:spPr/>
      <dgm:t>
        <a:bodyPr/>
        <a:lstStyle/>
        <a:p>
          <a:r>
            <a:rPr lang="en-IN" dirty="0"/>
            <a:t>Initial Sampling or Prototyping</a:t>
          </a:r>
        </a:p>
      </dgm:t>
    </dgm:pt>
    <dgm:pt modelId="{93B68BC3-AE0C-4951-AAC7-5D1FFFBEDE71}" type="parTrans" cxnId="{ADD11731-9BC4-48FA-932A-068669C82BEE}">
      <dgm:prSet/>
      <dgm:spPr/>
      <dgm:t>
        <a:bodyPr/>
        <a:lstStyle/>
        <a:p>
          <a:endParaRPr lang="en-IN"/>
        </a:p>
      </dgm:t>
    </dgm:pt>
    <dgm:pt modelId="{7C3A2744-4C98-4A78-B0CE-3313434EC0A1}" type="sibTrans" cxnId="{ADD11731-9BC4-48FA-932A-068669C82BEE}">
      <dgm:prSet/>
      <dgm:spPr/>
      <dgm:t>
        <a:bodyPr/>
        <a:lstStyle/>
        <a:p>
          <a:endParaRPr lang="en-IN"/>
        </a:p>
      </dgm:t>
    </dgm:pt>
    <dgm:pt modelId="{08D9CF34-6CB2-426F-9BB3-598AA5D00FA8}">
      <dgm:prSet phldrT="[Text]"/>
      <dgm:spPr/>
      <dgm:t>
        <a:bodyPr/>
        <a:lstStyle/>
        <a:p>
          <a:r>
            <a:rPr lang="en-IN" dirty="0"/>
            <a:t>Design Review</a:t>
          </a:r>
        </a:p>
      </dgm:t>
    </dgm:pt>
    <dgm:pt modelId="{CFBACB80-E69E-4E69-9986-00C467028E02}" type="parTrans" cxnId="{2C0DD90A-F025-4F0C-B2E3-EC4304666414}">
      <dgm:prSet/>
      <dgm:spPr/>
      <dgm:t>
        <a:bodyPr/>
        <a:lstStyle/>
        <a:p>
          <a:endParaRPr lang="en-IN"/>
        </a:p>
      </dgm:t>
    </dgm:pt>
    <dgm:pt modelId="{F4D7B858-1E9F-42FE-B954-475257E8D75D}" type="sibTrans" cxnId="{2C0DD90A-F025-4F0C-B2E3-EC4304666414}">
      <dgm:prSet/>
      <dgm:spPr/>
      <dgm:t>
        <a:bodyPr/>
        <a:lstStyle/>
        <a:p>
          <a:endParaRPr lang="en-IN"/>
        </a:p>
      </dgm:t>
    </dgm:pt>
    <dgm:pt modelId="{90F429F1-178A-426E-AB68-2C69380C6CDD}" type="pres">
      <dgm:prSet presAssocID="{BBAED133-63E4-4AC2-B932-C423602395EA}" presName="Name0" presStyleCnt="0">
        <dgm:presLayoutVars>
          <dgm:chMax val="7"/>
          <dgm:resizeHandles val="exact"/>
        </dgm:presLayoutVars>
      </dgm:prSet>
      <dgm:spPr/>
    </dgm:pt>
    <dgm:pt modelId="{8E8D42A4-777A-4FE9-8C21-8DC85D3E8822}" type="pres">
      <dgm:prSet presAssocID="{BBAED133-63E4-4AC2-B932-C423602395EA}" presName="comp1" presStyleCnt="0"/>
      <dgm:spPr/>
    </dgm:pt>
    <dgm:pt modelId="{6D115851-282A-46E0-B11E-E2FF25A882C8}" type="pres">
      <dgm:prSet presAssocID="{BBAED133-63E4-4AC2-B932-C423602395EA}" presName="circle1" presStyleLbl="node1" presStyleIdx="0" presStyleCnt="4"/>
      <dgm:spPr/>
    </dgm:pt>
    <dgm:pt modelId="{A4B2C21C-32D8-4D0D-977B-0AA3554F028A}" type="pres">
      <dgm:prSet presAssocID="{BBAED133-63E4-4AC2-B932-C423602395EA}" presName="c1text" presStyleLbl="node1" presStyleIdx="0" presStyleCnt="4">
        <dgm:presLayoutVars>
          <dgm:bulletEnabled val="1"/>
        </dgm:presLayoutVars>
      </dgm:prSet>
      <dgm:spPr/>
    </dgm:pt>
    <dgm:pt modelId="{F57558B4-F8E2-4486-977A-58FF9E7522DE}" type="pres">
      <dgm:prSet presAssocID="{BBAED133-63E4-4AC2-B932-C423602395EA}" presName="comp2" presStyleCnt="0"/>
      <dgm:spPr/>
    </dgm:pt>
    <dgm:pt modelId="{9129A5C5-1DE7-439D-B6CC-00296E3D0E08}" type="pres">
      <dgm:prSet presAssocID="{BBAED133-63E4-4AC2-B932-C423602395EA}" presName="circle2" presStyleLbl="node1" presStyleIdx="1" presStyleCnt="4"/>
      <dgm:spPr/>
    </dgm:pt>
    <dgm:pt modelId="{577572B6-4C47-422E-949D-A61FCD4E5AB4}" type="pres">
      <dgm:prSet presAssocID="{BBAED133-63E4-4AC2-B932-C423602395EA}" presName="c2text" presStyleLbl="node1" presStyleIdx="1" presStyleCnt="4">
        <dgm:presLayoutVars>
          <dgm:bulletEnabled val="1"/>
        </dgm:presLayoutVars>
      </dgm:prSet>
      <dgm:spPr/>
    </dgm:pt>
    <dgm:pt modelId="{C10F07AA-326B-4F02-90B0-C6C08F611F55}" type="pres">
      <dgm:prSet presAssocID="{BBAED133-63E4-4AC2-B932-C423602395EA}" presName="comp3" presStyleCnt="0"/>
      <dgm:spPr/>
    </dgm:pt>
    <dgm:pt modelId="{C771DD82-D65E-44DA-A7C1-902CC00C9A2C}" type="pres">
      <dgm:prSet presAssocID="{BBAED133-63E4-4AC2-B932-C423602395EA}" presName="circle3" presStyleLbl="node1" presStyleIdx="2" presStyleCnt="4"/>
      <dgm:spPr/>
    </dgm:pt>
    <dgm:pt modelId="{AC117810-83BA-4A19-9F18-B21255C84D91}" type="pres">
      <dgm:prSet presAssocID="{BBAED133-63E4-4AC2-B932-C423602395EA}" presName="c3text" presStyleLbl="node1" presStyleIdx="2" presStyleCnt="4">
        <dgm:presLayoutVars>
          <dgm:bulletEnabled val="1"/>
        </dgm:presLayoutVars>
      </dgm:prSet>
      <dgm:spPr/>
    </dgm:pt>
    <dgm:pt modelId="{2B2702A1-14D0-4CE8-8E37-4E716D01B688}" type="pres">
      <dgm:prSet presAssocID="{BBAED133-63E4-4AC2-B932-C423602395EA}" presName="comp4" presStyleCnt="0"/>
      <dgm:spPr/>
    </dgm:pt>
    <dgm:pt modelId="{BD6B361F-C18F-4B99-A956-250DA758AF37}" type="pres">
      <dgm:prSet presAssocID="{BBAED133-63E4-4AC2-B932-C423602395EA}" presName="circle4" presStyleLbl="node1" presStyleIdx="3" presStyleCnt="4"/>
      <dgm:spPr/>
    </dgm:pt>
    <dgm:pt modelId="{A4BB40E3-8A1F-4B5F-A060-248E57AC2F70}" type="pres">
      <dgm:prSet presAssocID="{BBAED133-63E4-4AC2-B932-C423602395EA}" presName="c4text" presStyleLbl="node1" presStyleIdx="3" presStyleCnt="4">
        <dgm:presLayoutVars>
          <dgm:bulletEnabled val="1"/>
        </dgm:presLayoutVars>
      </dgm:prSet>
      <dgm:spPr/>
    </dgm:pt>
  </dgm:ptLst>
  <dgm:cxnLst>
    <dgm:cxn modelId="{033D5B09-0D4B-401E-95CE-474774A73954}" type="presOf" srcId="{5248ED8C-84E0-49BC-BB7F-A07402D3A2EF}" destId="{6D115851-282A-46E0-B11E-E2FF25A882C8}" srcOrd="0" destOrd="0" presId="urn:microsoft.com/office/officeart/2005/8/layout/venn2"/>
    <dgm:cxn modelId="{2C0DD90A-F025-4F0C-B2E3-EC4304666414}" srcId="{BBAED133-63E4-4AC2-B932-C423602395EA}" destId="{08D9CF34-6CB2-426F-9BB3-598AA5D00FA8}" srcOrd="3" destOrd="0" parTransId="{CFBACB80-E69E-4E69-9986-00C467028E02}" sibTransId="{F4D7B858-1E9F-42FE-B954-475257E8D75D}"/>
    <dgm:cxn modelId="{ADD11731-9BC4-48FA-932A-068669C82BEE}" srcId="{BBAED133-63E4-4AC2-B932-C423602395EA}" destId="{CA8B84D7-3C5A-4868-9778-DB7CFCC31639}" srcOrd="2" destOrd="0" parTransId="{93B68BC3-AE0C-4951-AAC7-5D1FFFBEDE71}" sibTransId="{7C3A2744-4C98-4A78-B0CE-3313434EC0A1}"/>
    <dgm:cxn modelId="{32FF4F6A-6BFF-4084-B663-7E4AFB1CA248}" type="presOf" srcId="{CA8B84D7-3C5A-4868-9778-DB7CFCC31639}" destId="{C771DD82-D65E-44DA-A7C1-902CC00C9A2C}" srcOrd="0" destOrd="0" presId="urn:microsoft.com/office/officeart/2005/8/layout/venn2"/>
    <dgm:cxn modelId="{CF7FF871-8A49-41D6-9362-67E7762D1006}" type="presOf" srcId="{08D9CF34-6CB2-426F-9BB3-598AA5D00FA8}" destId="{A4BB40E3-8A1F-4B5F-A060-248E57AC2F70}" srcOrd="1" destOrd="0" presId="urn:microsoft.com/office/officeart/2005/8/layout/venn2"/>
    <dgm:cxn modelId="{5EE71657-D409-466F-B4A8-E4D7010FC62A}" type="presOf" srcId="{BBAED133-63E4-4AC2-B932-C423602395EA}" destId="{90F429F1-178A-426E-AB68-2C69380C6CDD}" srcOrd="0" destOrd="0" presId="urn:microsoft.com/office/officeart/2005/8/layout/venn2"/>
    <dgm:cxn modelId="{C7809059-E384-410D-BDBF-1F9ACFD7231C}" type="presOf" srcId="{08650A2B-F706-4869-AFE1-167C2876FF0B}" destId="{577572B6-4C47-422E-949D-A61FCD4E5AB4}" srcOrd="1" destOrd="0" presId="urn:microsoft.com/office/officeart/2005/8/layout/venn2"/>
    <dgm:cxn modelId="{9869EC7F-50E2-4410-8905-39B6DC2B94A5}" type="presOf" srcId="{08D9CF34-6CB2-426F-9BB3-598AA5D00FA8}" destId="{BD6B361F-C18F-4B99-A956-250DA758AF37}" srcOrd="0" destOrd="0" presId="urn:microsoft.com/office/officeart/2005/8/layout/venn2"/>
    <dgm:cxn modelId="{D338CF88-7D3E-43F7-956B-8E8E402B512E}" srcId="{BBAED133-63E4-4AC2-B932-C423602395EA}" destId="{08650A2B-F706-4869-AFE1-167C2876FF0B}" srcOrd="1" destOrd="0" parTransId="{5B770586-4BFA-4ECE-AD5F-EA3C4CD19511}" sibTransId="{96D88EF1-E0D8-4EC6-9967-CD9B0BE72F84}"/>
    <dgm:cxn modelId="{AA205DB8-3D6E-4620-AF6D-E467567F2AEE}" type="presOf" srcId="{5248ED8C-84E0-49BC-BB7F-A07402D3A2EF}" destId="{A4B2C21C-32D8-4D0D-977B-0AA3554F028A}" srcOrd="1" destOrd="0" presId="urn:microsoft.com/office/officeart/2005/8/layout/venn2"/>
    <dgm:cxn modelId="{34CD0CC0-24A2-4202-BF0F-BFEC463B85BE}" srcId="{BBAED133-63E4-4AC2-B932-C423602395EA}" destId="{5248ED8C-84E0-49BC-BB7F-A07402D3A2EF}" srcOrd="0" destOrd="0" parTransId="{D525EB7B-4D3B-4E61-B7C2-D9808BCF93A9}" sibTransId="{9B341948-CDB8-4A90-ACA2-E054BC000A2B}"/>
    <dgm:cxn modelId="{A3E672CD-30B5-409C-BE18-914FD40B5C3F}" type="presOf" srcId="{08650A2B-F706-4869-AFE1-167C2876FF0B}" destId="{9129A5C5-1DE7-439D-B6CC-00296E3D0E08}" srcOrd="0" destOrd="0" presId="urn:microsoft.com/office/officeart/2005/8/layout/venn2"/>
    <dgm:cxn modelId="{299DFCF0-B2F3-4D7A-8BC1-8CA20B6CFACB}" type="presOf" srcId="{CA8B84D7-3C5A-4868-9778-DB7CFCC31639}" destId="{AC117810-83BA-4A19-9F18-B21255C84D91}" srcOrd="1" destOrd="0" presId="urn:microsoft.com/office/officeart/2005/8/layout/venn2"/>
    <dgm:cxn modelId="{C01BE97B-170B-43A1-B747-861EA0249D3B}" type="presParOf" srcId="{90F429F1-178A-426E-AB68-2C69380C6CDD}" destId="{8E8D42A4-777A-4FE9-8C21-8DC85D3E8822}" srcOrd="0" destOrd="0" presId="urn:microsoft.com/office/officeart/2005/8/layout/venn2"/>
    <dgm:cxn modelId="{53AEA115-2311-4A84-B365-C3D6223924F8}" type="presParOf" srcId="{8E8D42A4-777A-4FE9-8C21-8DC85D3E8822}" destId="{6D115851-282A-46E0-B11E-E2FF25A882C8}" srcOrd="0" destOrd="0" presId="urn:microsoft.com/office/officeart/2005/8/layout/venn2"/>
    <dgm:cxn modelId="{048B6831-96D2-4047-B547-B0412BA6FFF6}" type="presParOf" srcId="{8E8D42A4-777A-4FE9-8C21-8DC85D3E8822}" destId="{A4B2C21C-32D8-4D0D-977B-0AA3554F028A}" srcOrd="1" destOrd="0" presId="urn:microsoft.com/office/officeart/2005/8/layout/venn2"/>
    <dgm:cxn modelId="{F43411A1-9A72-44E6-B426-5F470B075D93}" type="presParOf" srcId="{90F429F1-178A-426E-AB68-2C69380C6CDD}" destId="{F57558B4-F8E2-4486-977A-58FF9E7522DE}" srcOrd="1" destOrd="0" presId="urn:microsoft.com/office/officeart/2005/8/layout/venn2"/>
    <dgm:cxn modelId="{42B2637D-5ECA-4492-B321-C5CB610A7A46}" type="presParOf" srcId="{F57558B4-F8E2-4486-977A-58FF9E7522DE}" destId="{9129A5C5-1DE7-439D-B6CC-00296E3D0E08}" srcOrd="0" destOrd="0" presId="urn:microsoft.com/office/officeart/2005/8/layout/venn2"/>
    <dgm:cxn modelId="{E77A0732-87CE-401D-A012-F3FFEDE1F429}" type="presParOf" srcId="{F57558B4-F8E2-4486-977A-58FF9E7522DE}" destId="{577572B6-4C47-422E-949D-A61FCD4E5AB4}" srcOrd="1" destOrd="0" presId="urn:microsoft.com/office/officeart/2005/8/layout/venn2"/>
    <dgm:cxn modelId="{66EAF320-ED8B-46EF-BC2C-F5E91F7D6205}" type="presParOf" srcId="{90F429F1-178A-426E-AB68-2C69380C6CDD}" destId="{C10F07AA-326B-4F02-90B0-C6C08F611F55}" srcOrd="2" destOrd="0" presId="urn:microsoft.com/office/officeart/2005/8/layout/venn2"/>
    <dgm:cxn modelId="{DA1C39EF-9A41-4774-97CF-7414E2BBDBE8}" type="presParOf" srcId="{C10F07AA-326B-4F02-90B0-C6C08F611F55}" destId="{C771DD82-D65E-44DA-A7C1-902CC00C9A2C}" srcOrd="0" destOrd="0" presId="urn:microsoft.com/office/officeart/2005/8/layout/venn2"/>
    <dgm:cxn modelId="{58D45CAB-0050-4553-9AE0-52EEAF56DB8C}" type="presParOf" srcId="{C10F07AA-326B-4F02-90B0-C6C08F611F55}" destId="{AC117810-83BA-4A19-9F18-B21255C84D91}" srcOrd="1" destOrd="0" presId="urn:microsoft.com/office/officeart/2005/8/layout/venn2"/>
    <dgm:cxn modelId="{F1F95413-C474-40F1-9582-79DF32C3F08F}" type="presParOf" srcId="{90F429F1-178A-426E-AB68-2C69380C6CDD}" destId="{2B2702A1-14D0-4CE8-8E37-4E716D01B688}" srcOrd="3" destOrd="0" presId="urn:microsoft.com/office/officeart/2005/8/layout/venn2"/>
    <dgm:cxn modelId="{2313FA20-0EB8-495E-8FC6-F6EE0E9881C3}" type="presParOf" srcId="{2B2702A1-14D0-4CE8-8E37-4E716D01B688}" destId="{BD6B361F-C18F-4B99-A956-250DA758AF37}" srcOrd="0" destOrd="0" presId="urn:microsoft.com/office/officeart/2005/8/layout/venn2"/>
    <dgm:cxn modelId="{CF251D9D-A6D1-4149-925B-D52B4AADDCDC}" type="presParOf" srcId="{2B2702A1-14D0-4CE8-8E37-4E716D01B688}" destId="{A4BB40E3-8A1F-4B5F-A060-248E57AC2F70}" srcOrd="1" destOrd="0" presId="urn:microsoft.com/office/officeart/2005/8/layout/ven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64141D-80EB-47A3-B628-BA2090A59D01}">
      <dsp:nvSpPr>
        <dsp:cNvPr id="0" name=""/>
        <dsp:cNvSpPr/>
      </dsp:nvSpPr>
      <dsp:spPr>
        <a:xfrm>
          <a:off x="2727061" y="1451056"/>
          <a:ext cx="2231594" cy="204440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IN" sz="3600" kern="1200" dirty="0" err="1"/>
            <a:t>Inhouse</a:t>
          </a:r>
          <a:r>
            <a:rPr lang="en-IN" sz="3600" kern="1200" dirty="0"/>
            <a:t> Tooling</a:t>
          </a:r>
        </a:p>
      </dsp:txBody>
      <dsp:txXfrm>
        <a:off x="3053870" y="1750451"/>
        <a:ext cx="1577976" cy="1445610"/>
      </dsp:txXfrm>
    </dsp:sp>
    <dsp:sp modelId="{B916EB54-EC75-4C49-B6BA-46A845A1E457}">
      <dsp:nvSpPr>
        <dsp:cNvPr id="0" name=""/>
        <dsp:cNvSpPr/>
      </dsp:nvSpPr>
      <dsp:spPr>
        <a:xfrm>
          <a:off x="2954502" y="-100967"/>
          <a:ext cx="1776712" cy="179079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IN" sz="2200" kern="1200" dirty="0"/>
            <a:t>Precision turning</a:t>
          </a:r>
        </a:p>
      </dsp:txBody>
      <dsp:txXfrm>
        <a:off x="3214695" y="161288"/>
        <a:ext cx="1256326" cy="1266282"/>
      </dsp:txXfrm>
    </dsp:sp>
    <dsp:sp modelId="{208C4A6D-02E9-46ED-838E-9B8E4ECE93F7}">
      <dsp:nvSpPr>
        <dsp:cNvPr id="0" name=""/>
        <dsp:cNvSpPr/>
      </dsp:nvSpPr>
      <dsp:spPr>
        <a:xfrm>
          <a:off x="4622114" y="1595075"/>
          <a:ext cx="2023293" cy="175636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IN" sz="2200" kern="1200" dirty="0"/>
            <a:t>Stampings</a:t>
          </a:r>
        </a:p>
      </dsp:txBody>
      <dsp:txXfrm>
        <a:off x="4918418" y="1852288"/>
        <a:ext cx="1430685" cy="1241936"/>
      </dsp:txXfrm>
    </dsp:sp>
    <dsp:sp modelId="{66B98FF8-95F5-4D6F-BDC7-EA257BFD465B}">
      <dsp:nvSpPr>
        <dsp:cNvPr id="0" name=""/>
        <dsp:cNvSpPr/>
      </dsp:nvSpPr>
      <dsp:spPr>
        <a:xfrm>
          <a:off x="2859001" y="3184902"/>
          <a:ext cx="1967715" cy="181337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IN" sz="2200" kern="1200" dirty="0"/>
            <a:t>Forgings</a:t>
          </a:r>
        </a:p>
      </dsp:txBody>
      <dsp:txXfrm>
        <a:off x="3147166" y="3450464"/>
        <a:ext cx="1391385" cy="1282246"/>
      </dsp:txXfrm>
    </dsp:sp>
    <dsp:sp modelId="{31AD9FB5-514B-4D0B-BAEC-792E3DADB001}">
      <dsp:nvSpPr>
        <dsp:cNvPr id="0" name=""/>
        <dsp:cNvSpPr/>
      </dsp:nvSpPr>
      <dsp:spPr>
        <a:xfrm>
          <a:off x="1058803" y="1667085"/>
          <a:ext cx="1986305" cy="161234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IN" sz="2200" kern="1200" dirty="0"/>
            <a:t>Weldments</a:t>
          </a:r>
        </a:p>
      </dsp:txBody>
      <dsp:txXfrm>
        <a:off x="1349691" y="1903207"/>
        <a:ext cx="1404529" cy="11400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64141D-80EB-47A3-B628-BA2090A59D01}">
      <dsp:nvSpPr>
        <dsp:cNvPr id="0" name=""/>
        <dsp:cNvSpPr/>
      </dsp:nvSpPr>
      <dsp:spPr>
        <a:xfrm>
          <a:off x="2727061" y="1451056"/>
          <a:ext cx="2231594" cy="2044400"/>
        </a:xfrm>
        <a:prstGeom prst="ellipse">
          <a:avLst/>
        </a:prstGeom>
        <a:solidFill>
          <a:schemeClr val="bg2">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IN" sz="3600" kern="1200" dirty="0" err="1">
              <a:solidFill>
                <a:schemeClr val="bg2"/>
              </a:solidFill>
            </a:rPr>
            <a:t>Inhouse</a:t>
          </a:r>
          <a:r>
            <a:rPr lang="en-IN" sz="3600" kern="1200" dirty="0">
              <a:solidFill>
                <a:schemeClr val="bg2"/>
              </a:solidFill>
            </a:rPr>
            <a:t> Tooling</a:t>
          </a:r>
        </a:p>
      </dsp:txBody>
      <dsp:txXfrm>
        <a:off x="3053870" y="1750451"/>
        <a:ext cx="1577976" cy="1445610"/>
      </dsp:txXfrm>
    </dsp:sp>
    <dsp:sp modelId="{B916EB54-EC75-4C49-B6BA-46A845A1E457}">
      <dsp:nvSpPr>
        <dsp:cNvPr id="0" name=""/>
        <dsp:cNvSpPr/>
      </dsp:nvSpPr>
      <dsp:spPr>
        <a:xfrm>
          <a:off x="2954502" y="-100967"/>
          <a:ext cx="1776712" cy="1790792"/>
        </a:xfrm>
        <a:prstGeom prst="ellipse">
          <a:avLst/>
        </a:prstGeom>
        <a:solidFill>
          <a:schemeClr val="bg2">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IN" sz="2200" kern="1200" dirty="0">
              <a:solidFill>
                <a:schemeClr val="bg2"/>
              </a:solidFill>
            </a:rPr>
            <a:t>Precision turning</a:t>
          </a:r>
        </a:p>
      </dsp:txBody>
      <dsp:txXfrm>
        <a:off x="3214695" y="161288"/>
        <a:ext cx="1256326" cy="1266282"/>
      </dsp:txXfrm>
    </dsp:sp>
    <dsp:sp modelId="{208C4A6D-02E9-46ED-838E-9B8E4ECE93F7}">
      <dsp:nvSpPr>
        <dsp:cNvPr id="0" name=""/>
        <dsp:cNvSpPr/>
      </dsp:nvSpPr>
      <dsp:spPr>
        <a:xfrm>
          <a:off x="4622114" y="1595075"/>
          <a:ext cx="2023293" cy="1756362"/>
        </a:xfrm>
        <a:prstGeom prst="ellipse">
          <a:avLst/>
        </a:prstGeom>
        <a:solidFill>
          <a:schemeClr val="bg2">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IN" sz="2200" kern="1200" dirty="0">
              <a:solidFill>
                <a:schemeClr val="bg2"/>
              </a:solidFill>
            </a:rPr>
            <a:t>Stampings</a:t>
          </a:r>
        </a:p>
      </dsp:txBody>
      <dsp:txXfrm>
        <a:off x="4918418" y="1852288"/>
        <a:ext cx="1430685" cy="1241936"/>
      </dsp:txXfrm>
    </dsp:sp>
    <dsp:sp modelId="{66B98FF8-95F5-4D6F-BDC7-EA257BFD465B}">
      <dsp:nvSpPr>
        <dsp:cNvPr id="0" name=""/>
        <dsp:cNvSpPr/>
      </dsp:nvSpPr>
      <dsp:spPr>
        <a:xfrm>
          <a:off x="2859001" y="3184902"/>
          <a:ext cx="1967715" cy="1813370"/>
        </a:xfrm>
        <a:prstGeom prst="ellipse">
          <a:avLst/>
        </a:prstGeom>
        <a:solidFill>
          <a:schemeClr val="bg2">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IN" sz="2200" kern="1200" dirty="0">
              <a:solidFill>
                <a:schemeClr val="bg2"/>
              </a:solidFill>
            </a:rPr>
            <a:t>Forgings</a:t>
          </a:r>
        </a:p>
      </dsp:txBody>
      <dsp:txXfrm>
        <a:off x="3147166" y="3450464"/>
        <a:ext cx="1391385" cy="1282246"/>
      </dsp:txXfrm>
    </dsp:sp>
    <dsp:sp modelId="{31AD9FB5-514B-4D0B-BAEC-792E3DADB001}">
      <dsp:nvSpPr>
        <dsp:cNvPr id="0" name=""/>
        <dsp:cNvSpPr/>
      </dsp:nvSpPr>
      <dsp:spPr>
        <a:xfrm>
          <a:off x="1058803" y="1667085"/>
          <a:ext cx="1986305" cy="1612343"/>
        </a:xfrm>
        <a:prstGeom prst="ellipse">
          <a:avLst/>
        </a:prstGeom>
        <a:solidFill>
          <a:schemeClr val="bg2">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IN" sz="2200" kern="1200" dirty="0">
              <a:solidFill>
                <a:schemeClr val="bg2"/>
              </a:solidFill>
            </a:rPr>
            <a:t>Weldments</a:t>
          </a:r>
        </a:p>
      </dsp:txBody>
      <dsp:txXfrm>
        <a:off x="1349691" y="1903207"/>
        <a:ext cx="1404529" cy="11400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15851-282A-46E0-B11E-E2FF25A882C8}">
      <dsp:nvSpPr>
        <dsp:cNvPr id="0" name=""/>
        <dsp:cNvSpPr/>
      </dsp:nvSpPr>
      <dsp:spPr>
        <a:xfrm>
          <a:off x="737393" y="0"/>
          <a:ext cx="5461000" cy="54610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t>Final Despatch</a:t>
          </a:r>
        </a:p>
      </dsp:txBody>
      <dsp:txXfrm>
        <a:off x="2704446" y="273049"/>
        <a:ext cx="1526895" cy="819150"/>
      </dsp:txXfrm>
    </dsp:sp>
    <dsp:sp modelId="{9129A5C5-1DE7-439D-B6CC-00296E3D0E08}">
      <dsp:nvSpPr>
        <dsp:cNvPr id="0" name=""/>
        <dsp:cNvSpPr/>
      </dsp:nvSpPr>
      <dsp:spPr>
        <a:xfrm>
          <a:off x="1283493" y="1092200"/>
          <a:ext cx="4368800" cy="43688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t>PPAP</a:t>
          </a:r>
        </a:p>
      </dsp:txBody>
      <dsp:txXfrm>
        <a:off x="2704446" y="1354328"/>
        <a:ext cx="1526895" cy="786384"/>
      </dsp:txXfrm>
    </dsp:sp>
    <dsp:sp modelId="{C771DD82-D65E-44DA-A7C1-902CC00C9A2C}">
      <dsp:nvSpPr>
        <dsp:cNvPr id="0" name=""/>
        <dsp:cNvSpPr/>
      </dsp:nvSpPr>
      <dsp:spPr>
        <a:xfrm>
          <a:off x="1829593" y="2184399"/>
          <a:ext cx="3276600" cy="32766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t>Initial Sampling or Prototyping</a:t>
          </a:r>
        </a:p>
      </dsp:txBody>
      <dsp:txXfrm>
        <a:off x="2704446" y="2430144"/>
        <a:ext cx="1526895" cy="737235"/>
      </dsp:txXfrm>
    </dsp:sp>
    <dsp:sp modelId="{BD6B361F-C18F-4B99-A956-250DA758AF37}">
      <dsp:nvSpPr>
        <dsp:cNvPr id="0" name=""/>
        <dsp:cNvSpPr/>
      </dsp:nvSpPr>
      <dsp:spPr>
        <a:xfrm>
          <a:off x="2375694" y="3276600"/>
          <a:ext cx="2184400" cy="21844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t>Design Review</a:t>
          </a:r>
        </a:p>
      </dsp:txBody>
      <dsp:txXfrm>
        <a:off x="2695591" y="3822700"/>
        <a:ext cx="1544604" cy="1092200"/>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30130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fi-FI"/>
          </a:p>
        </p:txBody>
      </p:sp>
      <p:sp>
        <p:nvSpPr>
          <p:cNvPr id="12291" name="Rectangle 3"/>
          <p:cNvSpPr>
            <a:spLocks noGrp="1" noChangeArrowheads="1"/>
          </p:cNvSpPr>
          <p:nvPr>
            <p:ph type="dt" sz="quarter" idx="1"/>
          </p:nvPr>
        </p:nvSpPr>
        <p:spPr bwMode="auto">
          <a:xfrm>
            <a:off x="3941763" y="0"/>
            <a:ext cx="30130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fi-FI"/>
          </a:p>
        </p:txBody>
      </p:sp>
      <p:sp>
        <p:nvSpPr>
          <p:cNvPr id="12292" name="Rectangle 4"/>
          <p:cNvSpPr>
            <a:spLocks noGrp="1" noChangeArrowheads="1"/>
          </p:cNvSpPr>
          <p:nvPr>
            <p:ph type="ftr" sz="quarter" idx="2"/>
          </p:nvPr>
        </p:nvSpPr>
        <p:spPr bwMode="auto">
          <a:xfrm>
            <a:off x="0" y="8843963"/>
            <a:ext cx="3013075"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fi-FI"/>
          </a:p>
        </p:txBody>
      </p:sp>
      <p:sp>
        <p:nvSpPr>
          <p:cNvPr id="12293" name="Rectangle 5"/>
          <p:cNvSpPr>
            <a:spLocks noGrp="1" noChangeArrowheads="1"/>
          </p:cNvSpPr>
          <p:nvPr>
            <p:ph type="sldNum" sz="quarter" idx="3"/>
          </p:nvPr>
        </p:nvSpPr>
        <p:spPr bwMode="auto">
          <a:xfrm>
            <a:off x="3941763" y="8843963"/>
            <a:ext cx="3013075"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0F13822-D787-4144-B189-ED00DA889E57}" type="slidenum">
              <a:rPr lang="fi-FI" altLang="en-US"/>
              <a:pPr/>
              <a:t>‹#›</a:t>
            </a:fld>
            <a:endParaRPr lang="fi-FI"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130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fi-FI"/>
          </a:p>
        </p:txBody>
      </p:sp>
      <p:sp>
        <p:nvSpPr>
          <p:cNvPr id="15363" name="Rectangle 3"/>
          <p:cNvSpPr>
            <a:spLocks noGrp="1" noChangeArrowheads="1"/>
          </p:cNvSpPr>
          <p:nvPr>
            <p:ph type="dt" idx="1"/>
          </p:nvPr>
        </p:nvSpPr>
        <p:spPr bwMode="auto">
          <a:xfrm>
            <a:off x="3941763" y="0"/>
            <a:ext cx="30130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fi-FI"/>
          </a:p>
        </p:txBody>
      </p:sp>
      <p:sp>
        <p:nvSpPr>
          <p:cNvPr id="3076" name="Rectangle 4"/>
          <p:cNvSpPr>
            <a:spLocks noGrp="1" noRot="1" noChangeAspect="1" noChangeArrowheads="1" noTextEdit="1"/>
          </p:cNvSpPr>
          <p:nvPr>
            <p:ph type="sldImg" idx="2"/>
          </p:nvPr>
        </p:nvSpPr>
        <p:spPr bwMode="auto">
          <a:xfrm>
            <a:off x="1150938" y="698500"/>
            <a:ext cx="4654550" cy="3490913"/>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927100" y="4421188"/>
            <a:ext cx="5100638" cy="41894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i-FI" noProof="0"/>
              <a:t>Click to edit Master text styles</a:t>
            </a:r>
          </a:p>
          <a:p>
            <a:pPr lvl="1"/>
            <a:r>
              <a:rPr lang="fi-FI" noProof="0"/>
              <a:t>Second level</a:t>
            </a:r>
          </a:p>
          <a:p>
            <a:pPr lvl="2"/>
            <a:r>
              <a:rPr lang="fi-FI" noProof="0"/>
              <a:t>Third level</a:t>
            </a:r>
          </a:p>
          <a:p>
            <a:pPr lvl="3"/>
            <a:r>
              <a:rPr lang="fi-FI" noProof="0"/>
              <a:t>Fourth level</a:t>
            </a:r>
          </a:p>
          <a:p>
            <a:pPr lvl="4"/>
            <a:r>
              <a:rPr lang="fi-FI" noProof="0"/>
              <a:t>Fifth level</a:t>
            </a:r>
          </a:p>
        </p:txBody>
      </p:sp>
      <p:sp>
        <p:nvSpPr>
          <p:cNvPr id="15366" name="Rectangle 6"/>
          <p:cNvSpPr>
            <a:spLocks noGrp="1" noChangeArrowheads="1"/>
          </p:cNvSpPr>
          <p:nvPr>
            <p:ph type="ftr" sz="quarter" idx="4"/>
          </p:nvPr>
        </p:nvSpPr>
        <p:spPr bwMode="auto">
          <a:xfrm>
            <a:off x="0" y="8843963"/>
            <a:ext cx="3013075"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fi-FI"/>
          </a:p>
        </p:txBody>
      </p:sp>
      <p:sp>
        <p:nvSpPr>
          <p:cNvPr id="15367" name="Rectangle 7"/>
          <p:cNvSpPr>
            <a:spLocks noGrp="1" noChangeArrowheads="1"/>
          </p:cNvSpPr>
          <p:nvPr>
            <p:ph type="sldNum" sz="quarter" idx="5"/>
          </p:nvPr>
        </p:nvSpPr>
        <p:spPr bwMode="auto">
          <a:xfrm>
            <a:off x="3941763" y="8843963"/>
            <a:ext cx="3013075"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07EC1A9-7D0E-4FC3-AEA8-E8A4E2B4DE00}" type="slidenum">
              <a:rPr lang="fi-FI" altLang="en-US"/>
              <a:pPr/>
              <a:t>‹#›</a:t>
            </a:fld>
            <a:endParaRPr lang="fi-FI"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095BD6D3-3DCC-4247-9DF3-69A4786F3926}" type="slidenum">
              <a:rPr lang="fi-FI" altLang="en-US"/>
              <a:pPr/>
              <a:t>1</a:t>
            </a:fld>
            <a:endParaRPr lang="fi-FI"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noFill/>
          <a:ln/>
        </p:spPr>
        <p:txBody>
          <a:bodyPr/>
          <a:lstStyle/>
          <a:p>
            <a:pPr eaLnBrk="1" hangingPunct="1">
              <a:spcBef>
                <a:spcPct val="0"/>
              </a:spcBef>
            </a:pPr>
            <a:r>
              <a:rPr lang="en-US" altLang="en-US"/>
              <a:t> </a:t>
            </a:r>
          </a:p>
        </p:txBody>
      </p:sp>
      <p:sp>
        <p:nvSpPr>
          <p:cNvPr id="8196" name="Slide Number Placeholder 3"/>
          <p:cNvSpPr>
            <a:spLocks noGrp="1"/>
          </p:cNvSpPr>
          <p:nvPr>
            <p:ph type="sldNum" sz="quarter" idx="5"/>
          </p:nvPr>
        </p:nvSpPr>
        <p:spPr>
          <a:noFill/>
        </p:spPr>
        <p:txBody>
          <a:bodyPr/>
          <a:lstStyle/>
          <a:p>
            <a:fld id="{200178FC-FDFB-4A4B-BF79-62906B11AA8E}" type="slidenum">
              <a:rPr lang="en-US" altLang="en-US"/>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ln/>
        </p:spPr>
        <p:txBody>
          <a:bodyPr/>
          <a:lstStyle/>
          <a:p>
            <a:pPr eaLnBrk="1" hangingPunct="1">
              <a:spcBef>
                <a:spcPct val="0"/>
              </a:spcBef>
            </a:pPr>
            <a:r>
              <a:rPr lang="en-US" altLang="en-US"/>
              <a:t> </a:t>
            </a:r>
          </a:p>
        </p:txBody>
      </p:sp>
      <p:sp>
        <p:nvSpPr>
          <p:cNvPr id="10244" name="Slide Number Placeholder 3"/>
          <p:cNvSpPr>
            <a:spLocks noGrp="1"/>
          </p:cNvSpPr>
          <p:nvPr>
            <p:ph type="sldNum" sz="quarter" idx="5"/>
          </p:nvPr>
        </p:nvSpPr>
        <p:spPr>
          <a:noFill/>
        </p:spPr>
        <p:txBody>
          <a:bodyPr/>
          <a:lstStyle/>
          <a:p>
            <a:fld id="{1C3D2CB7-900F-4735-BE36-9376D104D023}" type="slidenum">
              <a:rPr lang="en-US" altLang="en-US"/>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12292" name="Slide Number Placeholder 3"/>
          <p:cNvSpPr>
            <a:spLocks noGrp="1"/>
          </p:cNvSpPr>
          <p:nvPr>
            <p:ph type="sldNum" sz="quarter" idx="5"/>
          </p:nvPr>
        </p:nvSpPr>
        <p:spPr>
          <a:noFill/>
        </p:spPr>
        <p:txBody>
          <a:bodyPr/>
          <a:lstStyle/>
          <a:p>
            <a:fld id="{32B3B3BC-8B83-43A6-96EF-CAAD65D608CB}" type="slidenum">
              <a:rPr lang="en-US" altLang="en-US"/>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14340" name="Slide Number Placeholder 3"/>
          <p:cNvSpPr>
            <a:spLocks noGrp="1"/>
          </p:cNvSpPr>
          <p:nvPr>
            <p:ph type="sldNum" sz="quarter" idx="5"/>
          </p:nvPr>
        </p:nvSpPr>
        <p:spPr>
          <a:noFill/>
        </p:spPr>
        <p:txBody>
          <a:bodyPr/>
          <a:lstStyle/>
          <a:p>
            <a:fld id="{E8CCED99-DBA9-4114-8CC9-F8DE5605470A}" type="slidenum">
              <a:rPr lang="en-US" altLang="en-US"/>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16388" name="Slide Number Placeholder 3"/>
          <p:cNvSpPr>
            <a:spLocks noGrp="1"/>
          </p:cNvSpPr>
          <p:nvPr>
            <p:ph type="sldNum" sz="quarter" idx="5"/>
          </p:nvPr>
        </p:nvSpPr>
        <p:spPr>
          <a:noFill/>
        </p:spPr>
        <p:txBody>
          <a:bodyPr/>
          <a:lstStyle/>
          <a:p>
            <a:fld id="{7FF08C85-5C6C-4873-A297-B8903B430582}" type="slidenum">
              <a:rPr lang="en-US" altLang="en-US"/>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18436" name="Slide Number Placeholder 3"/>
          <p:cNvSpPr>
            <a:spLocks noGrp="1"/>
          </p:cNvSpPr>
          <p:nvPr>
            <p:ph type="sldNum" sz="quarter" idx="5"/>
          </p:nvPr>
        </p:nvSpPr>
        <p:spPr>
          <a:noFill/>
        </p:spPr>
        <p:txBody>
          <a:bodyPr/>
          <a:lstStyle/>
          <a:p>
            <a:fld id="{0497A950-9534-4A02-BA0A-089ACD060D71}" type="slidenum">
              <a:rPr lang="en-US" altLang="en-US"/>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20484" name="Slide Number Placeholder 3"/>
          <p:cNvSpPr>
            <a:spLocks noGrp="1"/>
          </p:cNvSpPr>
          <p:nvPr>
            <p:ph type="sldNum" sz="quarter" idx="5"/>
          </p:nvPr>
        </p:nvSpPr>
        <p:spPr>
          <a:noFill/>
        </p:spPr>
        <p:txBody>
          <a:bodyPr/>
          <a:lstStyle/>
          <a:p>
            <a:fld id="{2451410E-66F5-4B27-855E-EC97F7E2E2C4}" type="slidenum">
              <a:rPr lang="en-US" altLang="en-US"/>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22532" name="Slide Number Placeholder 3"/>
          <p:cNvSpPr>
            <a:spLocks noGrp="1"/>
          </p:cNvSpPr>
          <p:nvPr>
            <p:ph type="sldNum" sz="quarter" idx="5"/>
          </p:nvPr>
        </p:nvSpPr>
        <p:spPr>
          <a:noFill/>
        </p:spPr>
        <p:txBody>
          <a:bodyPr/>
          <a:lstStyle/>
          <a:p>
            <a:fld id="{B988CA50-9320-41F1-B368-61CA40D5559F}" type="slidenum">
              <a:rPr lang="en-US" altLang="en-US"/>
              <a:pPr/>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24580" name="Slide Number Placeholder 3"/>
          <p:cNvSpPr>
            <a:spLocks noGrp="1"/>
          </p:cNvSpPr>
          <p:nvPr>
            <p:ph type="sldNum" sz="quarter" idx="5"/>
          </p:nvPr>
        </p:nvSpPr>
        <p:spPr>
          <a:noFill/>
        </p:spPr>
        <p:txBody>
          <a:bodyPr/>
          <a:lstStyle/>
          <a:p>
            <a:fld id="{01DFE016-E481-4062-A92D-C047DFA396FE}" type="slidenum">
              <a:rPr lang="en-US" altLang="en-US"/>
              <a:pPr/>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26628" name="Slide Number Placeholder 3"/>
          <p:cNvSpPr>
            <a:spLocks noGrp="1"/>
          </p:cNvSpPr>
          <p:nvPr>
            <p:ph type="sldNum" sz="quarter" idx="5"/>
          </p:nvPr>
        </p:nvSpPr>
        <p:spPr>
          <a:noFill/>
        </p:spPr>
        <p:txBody>
          <a:bodyPr/>
          <a:lstStyle/>
          <a:p>
            <a:fld id="{CB0C8872-C1B7-49C1-8429-0B624134A013}" type="slidenum">
              <a:rPr lang="en-US" altLang="en-US"/>
              <a:pPr/>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28676" name="Slide Number Placeholder 3"/>
          <p:cNvSpPr>
            <a:spLocks noGrp="1"/>
          </p:cNvSpPr>
          <p:nvPr>
            <p:ph type="sldNum" sz="quarter" idx="5"/>
          </p:nvPr>
        </p:nvSpPr>
        <p:spPr>
          <a:noFill/>
        </p:spPr>
        <p:txBody>
          <a:bodyPr/>
          <a:lstStyle/>
          <a:p>
            <a:fld id="{CAC48D0E-B632-4569-A8D3-A2B68313E983}" type="slidenum">
              <a:rPr lang="en-US" altLang="en-US"/>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30724" name="Slide Number Placeholder 3"/>
          <p:cNvSpPr>
            <a:spLocks noGrp="1"/>
          </p:cNvSpPr>
          <p:nvPr>
            <p:ph type="sldNum" sz="quarter" idx="5"/>
          </p:nvPr>
        </p:nvSpPr>
        <p:spPr>
          <a:noFill/>
        </p:spPr>
        <p:txBody>
          <a:bodyPr/>
          <a:lstStyle/>
          <a:p>
            <a:fld id="{DCB1B242-83CE-4111-AFB4-F109353F1E97}" type="slidenum">
              <a:rPr lang="en-US" altLang="en-US"/>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32772" name="Slide Number Placeholder 3"/>
          <p:cNvSpPr>
            <a:spLocks noGrp="1"/>
          </p:cNvSpPr>
          <p:nvPr>
            <p:ph type="sldNum" sz="quarter" idx="5"/>
          </p:nvPr>
        </p:nvSpPr>
        <p:spPr>
          <a:noFill/>
        </p:spPr>
        <p:txBody>
          <a:bodyPr/>
          <a:lstStyle/>
          <a:p>
            <a:fld id="{EECA1A59-1986-43BF-947B-7E204F9A5A9A}" type="slidenum">
              <a:rPr lang="en-US" altLang="en-US"/>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a:noFill/>
        </p:spPr>
        <p:txBody>
          <a:bodyPr/>
          <a:lstStyle/>
          <a:p>
            <a:fld id="{C3D32574-6DCE-4C0E-A943-CA9E06743E9D}" type="slidenum">
              <a:rPr lang="en-US" altLang="en-US"/>
              <a:pPr/>
              <a:t>15</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36868" name="Slide Number Placeholder 3"/>
          <p:cNvSpPr>
            <a:spLocks noGrp="1"/>
          </p:cNvSpPr>
          <p:nvPr>
            <p:ph type="sldNum" sz="quarter" idx="5"/>
          </p:nvPr>
        </p:nvSpPr>
        <p:spPr>
          <a:noFill/>
        </p:spPr>
        <p:txBody>
          <a:bodyPr/>
          <a:lstStyle/>
          <a:p>
            <a:fld id="{31695743-CA09-4E17-9455-BB81A1CD5693}" type="slidenum">
              <a:rPr lang="en-US" altLang="en-US"/>
              <a:pPr/>
              <a:t>16</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38916" name="Slide Number Placeholder 3"/>
          <p:cNvSpPr>
            <a:spLocks noGrp="1"/>
          </p:cNvSpPr>
          <p:nvPr>
            <p:ph type="sldNum" sz="quarter" idx="5"/>
          </p:nvPr>
        </p:nvSpPr>
        <p:spPr>
          <a:noFill/>
        </p:spPr>
        <p:txBody>
          <a:bodyPr/>
          <a:lstStyle/>
          <a:p>
            <a:fld id="{573A15CD-F7D2-42B8-A4AB-FF13CF46A610}" type="slidenum">
              <a:rPr lang="en-US" altLang="en-US"/>
              <a:pPr/>
              <a:t>17</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40964" name="Slide Number Placeholder 3"/>
          <p:cNvSpPr>
            <a:spLocks noGrp="1"/>
          </p:cNvSpPr>
          <p:nvPr>
            <p:ph type="sldNum" sz="quarter" idx="5"/>
          </p:nvPr>
        </p:nvSpPr>
        <p:spPr>
          <a:noFill/>
        </p:spPr>
        <p:txBody>
          <a:bodyPr/>
          <a:lstStyle/>
          <a:p>
            <a:fld id="{8627C384-AA18-408B-ADD1-C27935B0635F}" type="slidenum">
              <a:rPr lang="en-US" altLang="en-US"/>
              <a:pPr/>
              <a:t>18</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43012" name="Slide Number Placeholder 3"/>
          <p:cNvSpPr>
            <a:spLocks noGrp="1"/>
          </p:cNvSpPr>
          <p:nvPr>
            <p:ph type="sldNum" sz="quarter" idx="5"/>
          </p:nvPr>
        </p:nvSpPr>
        <p:spPr>
          <a:noFill/>
        </p:spPr>
        <p:txBody>
          <a:bodyPr/>
          <a:lstStyle/>
          <a:p>
            <a:fld id="{2C086B64-3161-469C-A132-0439FDD42E5C}" type="slidenum">
              <a:rPr lang="en-US" altLang="en-US"/>
              <a:pPr/>
              <a:t>19</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45060" name="Slide Number Placeholder 3"/>
          <p:cNvSpPr>
            <a:spLocks noGrp="1"/>
          </p:cNvSpPr>
          <p:nvPr>
            <p:ph type="sldNum" sz="quarter" idx="5"/>
          </p:nvPr>
        </p:nvSpPr>
        <p:spPr>
          <a:noFill/>
        </p:spPr>
        <p:txBody>
          <a:bodyPr/>
          <a:lstStyle/>
          <a:p>
            <a:fld id="{930A1CA3-8E46-40B6-81F9-0C3612DD3473}" type="slidenum">
              <a:rPr lang="en-US" altLang="en-US"/>
              <a:pPr/>
              <a:t>20</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47108" name="Slide Number Placeholder 3"/>
          <p:cNvSpPr>
            <a:spLocks noGrp="1"/>
          </p:cNvSpPr>
          <p:nvPr>
            <p:ph type="sldNum" sz="quarter" idx="5"/>
          </p:nvPr>
        </p:nvSpPr>
        <p:spPr>
          <a:noFill/>
        </p:spPr>
        <p:txBody>
          <a:bodyPr/>
          <a:lstStyle/>
          <a:p>
            <a:fld id="{ADFA66E3-758C-44BC-B364-133AB812970C}" type="slidenum">
              <a:rPr lang="en-US" altLang="en-US"/>
              <a:pPr/>
              <a:t>21</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49156" name="Slide Number Placeholder 3"/>
          <p:cNvSpPr>
            <a:spLocks noGrp="1"/>
          </p:cNvSpPr>
          <p:nvPr>
            <p:ph type="sldNum" sz="quarter" idx="5"/>
          </p:nvPr>
        </p:nvSpPr>
        <p:spPr>
          <a:noFill/>
        </p:spPr>
        <p:txBody>
          <a:bodyPr/>
          <a:lstStyle/>
          <a:p>
            <a:fld id="{E3223D9D-E5BE-4B17-B10D-E35154065A08}" type="slidenum">
              <a:rPr lang="en-US" altLang="en-US"/>
              <a:pPr/>
              <a:t>22</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51204" name="Slide Number Placeholder 3"/>
          <p:cNvSpPr>
            <a:spLocks noGrp="1"/>
          </p:cNvSpPr>
          <p:nvPr>
            <p:ph type="sldNum" sz="quarter" idx="5"/>
          </p:nvPr>
        </p:nvSpPr>
        <p:spPr>
          <a:noFill/>
        </p:spPr>
        <p:txBody>
          <a:bodyPr/>
          <a:lstStyle/>
          <a:p>
            <a:fld id="{0EBD5A77-78DE-4C4C-B721-F80771E57CF3}" type="slidenum">
              <a:rPr lang="en-US" altLang="en-US"/>
              <a:pPr/>
              <a:t>23</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53252" name="Slide Number Placeholder 3"/>
          <p:cNvSpPr>
            <a:spLocks noGrp="1"/>
          </p:cNvSpPr>
          <p:nvPr>
            <p:ph type="sldNum" sz="quarter" idx="5"/>
          </p:nvPr>
        </p:nvSpPr>
        <p:spPr>
          <a:noFill/>
        </p:spPr>
        <p:txBody>
          <a:bodyPr/>
          <a:lstStyle/>
          <a:p>
            <a:fld id="{5A4D6B90-42EE-489D-A416-94F81E83E53D}" type="slidenum">
              <a:rPr lang="en-US" altLang="en-US"/>
              <a:pPr/>
              <a:t>24</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55300" name="Slide Number Placeholder 3"/>
          <p:cNvSpPr>
            <a:spLocks noGrp="1"/>
          </p:cNvSpPr>
          <p:nvPr>
            <p:ph type="sldNum" sz="quarter" idx="5"/>
          </p:nvPr>
        </p:nvSpPr>
        <p:spPr>
          <a:noFill/>
        </p:spPr>
        <p:txBody>
          <a:bodyPr/>
          <a:lstStyle/>
          <a:p>
            <a:fld id="{000DFD92-32D7-418F-A8D3-6BF0086A11A3}" type="slidenum">
              <a:rPr lang="en-US" altLang="en-US"/>
              <a:pPr/>
              <a:t>25</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57348" name="Slide Number Placeholder 3"/>
          <p:cNvSpPr>
            <a:spLocks noGrp="1"/>
          </p:cNvSpPr>
          <p:nvPr>
            <p:ph type="sldNum" sz="quarter" idx="5"/>
          </p:nvPr>
        </p:nvSpPr>
        <p:spPr>
          <a:noFill/>
        </p:spPr>
        <p:txBody>
          <a:bodyPr/>
          <a:lstStyle/>
          <a:p>
            <a:fld id="{942220BE-DFAA-4455-9D7E-7C8689EBFB99}" type="slidenum">
              <a:rPr lang="en-US" altLang="en-US"/>
              <a:pPr/>
              <a:t>26</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59396" name="Slide Number Placeholder 3"/>
          <p:cNvSpPr>
            <a:spLocks noGrp="1"/>
          </p:cNvSpPr>
          <p:nvPr>
            <p:ph type="sldNum" sz="quarter" idx="5"/>
          </p:nvPr>
        </p:nvSpPr>
        <p:spPr>
          <a:noFill/>
        </p:spPr>
        <p:txBody>
          <a:bodyPr/>
          <a:lstStyle/>
          <a:p>
            <a:fld id="{FA2BE85D-A652-480C-9169-824AFC02F5E3}" type="slidenum">
              <a:rPr lang="en-US" altLang="en-US"/>
              <a:pPr/>
              <a:t>27</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61444" name="Slide Number Placeholder 3"/>
          <p:cNvSpPr>
            <a:spLocks noGrp="1"/>
          </p:cNvSpPr>
          <p:nvPr>
            <p:ph type="sldNum" sz="quarter" idx="5"/>
          </p:nvPr>
        </p:nvSpPr>
        <p:spPr>
          <a:noFill/>
        </p:spPr>
        <p:txBody>
          <a:bodyPr/>
          <a:lstStyle/>
          <a:p>
            <a:fld id="{406B1AD9-F40D-4CAD-AD4A-54690C8955C6}" type="slidenum">
              <a:rPr lang="en-US" altLang="en-US"/>
              <a:pPr/>
              <a:t>28</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63492" name="Slide Number Placeholder 3"/>
          <p:cNvSpPr>
            <a:spLocks noGrp="1"/>
          </p:cNvSpPr>
          <p:nvPr>
            <p:ph type="sldNum" sz="quarter" idx="5"/>
          </p:nvPr>
        </p:nvSpPr>
        <p:spPr>
          <a:noFill/>
        </p:spPr>
        <p:txBody>
          <a:bodyPr/>
          <a:lstStyle/>
          <a:p>
            <a:fld id="{A3FBFCC8-A1B8-47BC-9C08-9B22B3F54D69}" type="slidenum">
              <a:rPr lang="en-US" altLang="en-US"/>
              <a:pPr/>
              <a:t>29</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65540" name="Slide Number Placeholder 3"/>
          <p:cNvSpPr>
            <a:spLocks noGrp="1"/>
          </p:cNvSpPr>
          <p:nvPr>
            <p:ph type="sldNum" sz="quarter" idx="5"/>
          </p:nvPr>
        </p:nvSpPr>
        <p:spPr>
          <a:noFill/>
        </p:spPr>
        <p:txBody>
          <a:bodyPr/>
          <a:lstStyle/>
          <a:p>
            <a:fld id="{B809517E-4966-4C52-8FAC-64F6ACD0CCF0}" type="slidenum">
              <a:rPr lang="en-US" altLang="en-US"/>
              <a:pPr/>
              <a:t>30</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67588" name="Slide Number Placeholder 3"/>
          <p:cNvSpPr>
            <a:spLocks noGrp="1"/>
          </p:cNvSpPr>
          <p:nvPr>
            <p:ph type="sldNum" sz="quarter" idx="5"/>
          </p:nvPr>
        </p:nvSpPr>
        <p:spPr>
          <a:noFill/>
        </p:spPr>
        <p:txBody>
          <a:bodyPr/>
          <a:lstStyle/>
          <a:p>
            <a:fld id="{39E84C79-35FF-4DF2-B0AE-36C48882EF8D}" type="slidenum">
              <a:rPr lang="en-US" altLang="en-US"/>
              <a:pPr/>
              <a:t>31</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69636" name="Slide Number Placeholder 3"/>
          <p:cNvSpPr>
            <a:spLocks noGrp="1"/>
          </p:cNvSpPr>
          <p:nvPr>
            <p:ph type="sldNum" sz="quarter" idx="5"/>
          </p:nvPr>
        </p:nvSpPr>
        <p:spPr>
          <a:noFill/>
        </p:spPr>
        <p:txBody>
          <a:bodyPr/>
          <a:lstStyle/>
          <a:p>
            <a:fld id="{4E777510-5659-4C6D-B4A5-6F1142835B18}" type="slidenum">
              <a:rPr lang="en-US" altLang="en-US"/>
              <a:pPr/>
              <a:t>32</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71684" name="Slide Number Placeholder 3"/>
          <p:cNvSpPr>
            <a:spLocks noGrp="1"/>
          </p:cNvSpPr>
          <p:nvPr>
            <p:ph type="sldNum" sz="quarter" idx="5"/>
          </p:nvPr>
        </p:nvSpPr>
        <p:spPr>
          <a:noFill/>
        </p:spPr>
        <p:txBody>
          <a:bodyPr/>
          <a:lstStyle/>
          <a:p>
            <a:fld id="{08DBD452-1DA7-4227-B461-73D1E5B976AB}" type="slidenum">
              <a:rPr lang="en-US" altLang="en-US"/>
              <a:pPr/>
              <a:t>33</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73732" name="Slide Number Placeholder 3"/>
          <p:cNvSpPr>
            <a:spLocks noGrp="1"/>
          </p:cNvSpPr>
          <p:nvPr>
            <p:ph type="sldNum" sz="quarter" idx="5"/>
          </p:nvPr>
        </p:nvSpPr>
        <p:spPr>
          <a:noFill/>
        </p:spPr>
        <p:txBody>
          <a:bodyPr/>
          <a:lstStyle/>
          <a:p>
            <a:fld id="{E7DDB4AF-F09F-4857-8FE0-FF17329D0481}" type="slidenum">
              <a:rPr lang="en-US" altLang="en-US"/>
              <a:pPr/>
              <a:t>34</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75780" name="Slide Number Placeholder 3"/>
          <p:cNvSpPr>
            <a:spLocks noGrp="1"/>
          </p:cNvSpPr>
          <p:nvPr>
            <p:ph type="sldNum" sz="quarter" idx="5"/>
          </p:nvPr>
        </p:nvSpPr>
        <p:spPr>
          <a:noFill/>
        </p:spPr>
        <p:txBody>
          <a:bodyPr/>
          <a:lstStyle/>
          <a:p>
            <a:fld id="{960A4F65-078B-4C82-9ED9-9DADB0F4065C}" type="slidenum">
              <a:rPr lang="en-US" altLang="en-US"/>
              <a:pPr/>
              <a:t>35</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77828" name="Slide Number Placeholder 3"/>
          <p:cNvSpPr>
            <a:spLocks noGrp="1"/>
          </p:cNvSpPr>
          <p:nvPr>
            <p:ph type="sldNum" sz="quarter" idx="5"/>
          </p:nvPr>
        </p:nvSpPr>
        <p:spPr>
          <a:noFill/>
        </p:spPr>
        <p:txBody>
          <a:bodyPr/>
          <a:lstStyle/>
          <a:p>
            <a:fld id="{C0E25A54-B766-40AB-B554-10FB2CE6BED4}" type="slidenum">
              <a:rPr lang="en-US" altLang="en-US"/>
              <a:pPr/>
              <a:t>36</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3"/>
          <p:cNvPicPr>
            <a:picLocks noChangeAspect="1" noChangeArrowheads="1"/>
          </p:cNvPicPr>
          <p:nvPr userDrawn="1"/>
        </p:nvPicPr>
        <p:blipFill>
          <a:blip r:embed="rId2"/>
          <a:srcRect b="47791"/>
          <a:stretch>
            <a:fillRect/>
          </a:stretch>
        </p:blipFill>
        <p:spPr bwMode="auto">
          <a:xfrm>
            <a:off x="-1588" y="2362200"/>
            <a:ext cx="9145588" cy="3581400"/>
          </a:xfrm>
          <a:prstGeom prst="rect">
            <a:avLst/>
          </a:prstGeom>
          <a:noFill/>
          <a:ln w="9525">
            <a:noFill/>
            <a:miter lim="800000"/>
            <a:headEnd/>
            <a:tailEnd/>
          </a:ln>
        </p:spPr>
      </p:pic>
      <p:sp>
        <p:nvSpPr>
          <p:cNvPr id="5" name="Rectangle 4"/>
          <p:cNvSpPr>
            <a:spLocks noChangeArrowheads="1"/>
          </p:cNvSpPr>
          <p:nvPr userDrawn="1"/>
        </p:nvSpPr>
        <p:spPr bwMode="auto">
          <a:xfrm>
            <a:off x="0" y="1828800"/>
            <a:ext cx="9144000" cy="533400"/>
          </a:xfrm>
          <a:prstGeom prst="rect">
            <a:avLst/>
          </a:prstGeom>
          <a:solidFill>
            <a:srgbClr val="114787"/>
          </a:solidFill>
          <a:ln>
            <a:noFill/>
          </a:ln>
          <a:extLst/>
        </p:spPr>
        <p:txBody>
          <a:bodyPr wrap="none"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defRPr/>
            </a:pPr>
            <a:endParaRPr lang="en-US" altLang="en-US"/>
          </a:p>
        </p:txBody>
      </p:sp>
      <p:sp>
        <p:nvSpPr>
          <p:cNvPr id="6" name="Rectangle 5"/>
          <p:cNvSpPr>
            <a:spLocks noChangeArrowheads="1"/>
          </p:cNvSpPr>
          <p:nvPr userDrawn="1"/>
        </p:nvSpPr>
        <p:spPr bwMode="auto">
          <a:xfrm>
            <a:off x="0" y="0"/>
            <a:ext cx="9144000" cy="1828800"/>
          </a:xfrm>
          <a:prstGeom prst="rect">
            <a:avLst/>
          </a:prstGeom>
          <a:solidFill>
            <a:schemeClr val="bg2"/>
          </a:solidFill>
          <a:ln>
            <a:noFill/>
          </a:ln>
          <a:extLst/>
        </p:spPr>
        <p:txBody>
          <a:bodyPr wrap="none"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defRPr/>
            </a:pPr>
            <a:endParaRPr lang="en-US" altLang="en-US"/>
          </a:p>
        </p:txBody>
      </p:sp>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7" name="Date Placeholder 3"/>
          <p:cNvSpPr>
            <a:spLocks noGrp="1"/>
          </p:cNvSpPr>
          <p:nvPr>
            <p:ph type="dt" sz="half" idx="10"/>
          </p:nvPr>
        </p:nvSpPr>
        <p:spPr/>
        <p:txBody>
          <a:bodyPr/>
          <a:lstStyle>
            <a:lvl1pPr>
              <a:defRPr/>
            </a:lvl1pPr>
          </a:lstStyle>
          <a:p>
            <a:pPr>
              <a:defRPr/>
            </a:pPr>
            <a:r>
              <a:rPr lang="fi-FI"/>
              <a:t>04.01.2006</a:t>
            </a:r>
          </a:p>
        </p:txBody>
      </p:sp>
      <p:sp>
        <p:nvSpPr>
          <p:cNvPr id="8" name="Footer Placeholder 4"/>
          <p:cNvSpPr>
            <a:spLocks noGrp="1"/>
          </p:cNvSpPr>
          <p:nvPr>
            <p:ph type="ftr" sz="quarter" idx="11"/>
          </p:nvPr>
        </p:nvSpPr>
        <p:spPr/>
        <p:txBody>
          <a:bodyPr/>
          <a:lstStyle>
            <a:lvl1pPr>
              <a:defRPr/>
            </a:lvl1pPr>
          </a:lstStyle>
          <a:p>
            <a:pPr>
              <a:defRPr/>
            </a:pPr>
            <a:r>
              <a:rPr lang="fi-FI"/>
              <a:t>© Veho Group</a:t>
            </a:r>
          </a:p>
        </p:txBody>
      </p:sp>
      <p:sp>
        <p:nvSpPr>
          <p:cNvPr id="9" name="Slide Number Placeholder 5"/>
          <p:cNvSpPr>
            <a:spLocks noGrp="1"/>
          </p:cNvSpPr>
          <p:nvPr>
            <p:ph type="sldNum" sz="quarter" idx="12"/>
          </p:nvPr>
        </p:nvSpPr>
        <p:spPr/>
        <p:txBody>
          <a:bodyPr/>
          <a:lstStyle>
            <a:lvl1pPr>
              <a:defRPr/>
            </a:lvl1pPr>
          </a:lstStyle>
          <a:p>
            <a:fld id="{F0DDF967-B55C-4480-B41D-0B51D5309EA6}" type="slidenum">
              <a:rPr lang="fi-FI" altLang="en-US"/>
              <a:pPr/>
              <a:t>‹#›</a:t>
            </a:fld>
            <a:endParaRPr lang="fi-FI"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r>
              <a:rPr lang="fi-FI"/>
              <a:t>04.01.2006</a:t>
            </a:r>
          </a:p>
        </p:txBody>
      </p:sp>
      <p:sp>
        <p:nvSpPr>
          <p:cNvPr id="5" name="Footer Placeholder 4"/>
          <p:cNvSpPr>
            <a:spLocks noGrp="1"/>
          </p:cNvSpPr>
          <p:nvPr>
            <p:ph type="ftr" sz="quarter" idx="11"/>
          </p:nvPr>
        </p:nvSpPr>
        <p:spPr/>
        <p:txBody>
          <a:bodyPr/>
          <a:lstStyle>
            <a:lvl1pPr>
              <a:defRPr/>
            </a:lvl1pPr>
          </a:lstStyle>
          <a:p>
            <a:pPr>
              <a:defRPr/>
            </a:pPr>
            <a:r>
              <a:rPr lang="fi-FI"/>
              <a:t>© Veho Group</a:t>
            </a:r>
          </a:p>
        </p:txBody>
      </p:sp>
      <p:sp>
        <p:nvSpPr>
          <p:cNvPr id="6" name="Slide Number Placeholder 5"/>
          <p:cNvSpPr>
            <a:spLocks noGrp="1"/>
          </p:cNvSpPr>
          <p:nvPr>
            <p:ph type="sldNum" sz="quarter" idx="12"/>
          </p:nvPr>
        </p:nvSpPr>
        <p:spPr/>
        <p:txBody>
          <a:bodyPr/>
          <a:lstStyle>
            <a:lvl1pPr>
              <a:defRPr/>
            </a:lvl1pPr>
          </a:lstStyle>
          <a:p>
            <a:fld id="{995500B6-6762-4AA8-A1EE-BAA808B4CEE2}" type="slidenum">
              <a:rPr lang="fi-FI" altLang="en-US"/>
              <a:pPr/>
              <a:t>‹#›</a:t>
            </a:fld>
            <a:endParaRPr lang="fi-FI"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fi-FI"/>
              <a:t>04.01.2006</a:t>
            </a:r>
          </a:p>
        </p:txBody>
      </p:sp>
      <p:sp>
        <p:nvSpPr>
          <p:cNvPr id="5" name="Footer Placeholder 4"/>
          <p:cNvSpPr>
            <a:spLocks noGrp="1"/>
          </p:cNvSpPr>
          <p:nvPr>
            <p:ph type="ftr" sz="quarter" idx="11"/>
          </p:nvPr>
        </p:nvSpPr>
        <p:spPr/>
        <p:txBody>
          <a:bodyPr/>
          <a:lstStyle>
            <a:lvl1pPr>
              <a:defRPr/>
            </a:lvl1pPr>
          </a:lstStyle>
          <a:p>
            <a:pPr>
              <a:defRPr/>
            </a:pPr>
            <a:r>
              <a:rPr lang="fi-FI"/>
              <a:t>© Veho Group</a:t>
            </a:r>
          </a:p>
        </p:txBody>
      </p:sp>
      <p:sp>
        <p:nvSpPr>
          <p:cNvPr id="6" name="Slide Number Placeholder 5"/>
          <p:cNvSpPr>
            <a:spLocks noGrp="1"/>
          </p:cNvSpPr>
          <p:nvPr>
            <p:ph type="sldNum" sz="quarter" idx="12"/>
          </p:nvPr>
        </p:nvSpPr>
        <p:spPr/>
        <p:txBody>
          <a:bodyPr/>
          <a:lstStyle>
            <a:lvl1pPr>
              <a:defRPr/>
            </a:lvl1pPr>
          </a:lstStyle>
          <a:p>
            <a:fld id="{787499FA-F36D-4C73-80D6-790FE0009D3D}" type="slidenum">
              <a:rPr lang="fi-FI" altLang="en-US"/>
              <a:pPr/>
              <a:t>‹#›</a:t>
            </a:fld>
            <a:endParaRPr lang="fi-FI"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3"/>
          <p:cNvSpPr>
            <a:spLocks noGrp="1"/>
          </p:cNvSpPr>
          <p:nvPr>
            <p:ph type="dt" sz="half" idx="10"/>
          </p:nvPr>
        </p:nvSpPr>
        <p:spPr/>
        <p:txBody>
          <a:bodyPr/>
          <a:lstStyle>
            <a:lvl1pPr>
              <a:defRPr/>
            </a:lvl1pPr>
          </a:lstStyle>
          <a:p>
            <a:pPr>
              <a:defRPr/>
            </a:pPr>
            <a:r>
              <a:rPr lang="fi-FI"/>
              <a:t>04.01.2006</a:t>
            </a:r>
          </a:p>
        </p:txBody>
      </p:sp>
      <p:sp>
        <p:nvSpPr>
          <p:cNvPr id="6" name="Footer Placeholder 4"/>
          <p:cNvSpPr>
            <a:spLocks noGrp="1"/>
          </p:cNvSpPr>
          <p:nvPr>
            <p:ph type="ftr" sz="quarter" idx="11"/>
          </p:nvPr>
        </p:nvSpPr>
        <p:spPr/>
        <p:txBody>
          <a:bodyPr/>
          <a:lstStyle>
            <a:lvl1pPr>
              <a:defRPr/>
            </a:lvl1pPr>
          </a:lstStyle>
          <a:p>
            <a:pPr>
              <a:defRPr/>
            </a:pPr>
            <a:r>
              <a:rPr lang="fi-FI"/>
              <a:t>© Veho Group</a:t>
            </a:r>
          </a:p>
        </p:txBody>
      </p:sp>
      <p:sp>
        <p:nvSpPr>
          <p:cNvPr id="7" name="Slide Number Placeholder 5"/>
          <p:cNvSpPr>
            <a:spLocks noGrp="1"/>
          </p:cNvSpPr>
          <p:nvPr>
            <p:ph type="sldNum" sz="quarter" idx="12"/>
          </p:nvPr>
        </p:nvSpPr>
        <p:spPr/>
        <p:txBody>
          <a:bodyPr/>
          <a:lstStyle>
            <a:lvl1pPr>
              <a:defRPr/>
            </a:lvl1pPr>
          </a:lstStyle>
          <a:p>
            <a:fld id="{5932ABB1-76F8-4599-9E54-5411E87AE31E}" type="slidenum">
              <a:rPr lang="fi-FI" altLang="en-US"/>
              <a:pPr/>
              <a:t>‹#›</a:t>
            </a:fld>
            <a:endParaRPr lang="fi-FI"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3"/>
          <p:cNvSpPr>
            <a:spLocks noGrp="1"/>
          </p:cNvSpPr>
          <p:nvPr>
            <p:ph type="dt" sz="half" idx="10"/>
          </p:nvPr>
        </p:nvSpPr>
        <p:spPr/>
        <p:txBody>
          <a:bodyPr/>
          <a:lstStyle>
            <a:lvl1pPr>
              <a:defRPr/>
            </a:lvl1pPr>
          </a:lstStyle>
          <a:p>
            <a:pPr>
              <a:defRPr/>
            </a:pPr>
            <a:r>
              <a:rPr lang="fi-FI"/>
              <a:t>04.01.2006</a:t>
            </a:r>
          </a:p>
        </p:txBody>
      </p:sp>
      <p:sp>
        <p:nvSpPr>
          <p:cNvPr id="8" name="Footer Placeholder 4"/>
          <p:cNvSpPr>
            <a:spLocks noGrp="1"/>
          </p:cNvSpPr>
          <p:nvPr>
            <p:ph type="ftr" sz="quarter" idx="11"/>
          </p:nvPr>
        </p:nvSpPr>
        <p:spPr/>
        <p:txBody>
          <a:bodyPr/>
          <a:lstStyle>
            <a:lvl1pPr>
              <a:defRPr/>
            </a:lvl1pPr>
          </a:lstStyle>
          <a:p>
            <a:pPr>
              <a:defRPr/>
            </a:pPr>
            <a:r>
              <a:rPr lang="fi-FI"/>
              <a:t>© Veho Group</a:t>
            </a:r>
          </a:p>
        </p:txBody>
      </p:sp>
      <p:sp>
        <p:nvSpPr>
          <p:cNvPr id="9" name="Slide Number Placeholder 5"/>
          <p:cNvSpPr>
            <a:spLocks noGrp="1"/>
          </p:cNvSpPr>
          <p:nvPr>
            <p:ph type="sldNum" sz="quarter" idx="12"/>
          </p:nvPr>
        </p:nvSpPr>
        <p:spPr/>
        <p:txBody>
          <a:bodyPr/>
          <a:lstStyle>
            <a:lvl1pPr>
              <a:defRPr/>
            </a:lvl1pPr>
          </a:lstStyle>
          <a:p>
            <a:fld id="{0FC8EF16-8577-4667-A181-FD2C5BC9E93D}" type="slidenum">
              <a:rPr lang="fi-FI" altLang="en-US"/>
              <a:pPr/>
              <a:t>‹#›</a:t>
            </a:fld>
            <a:endParaRPr lang="fi-FI"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3"/>
          <p:cNvSpPr>
            <a:spLocks noGrp="1"/>
          </p:cNvSpPr>
          <p:nvPr>
            <p:ph type="dt" sz="half" idx="10"/>
          </p:nvPr>
        </p:nvSpPr>
        <p:spPr/>
        <p:txBody>
          <a:bodyPr/>
          <a:lstStyle>
            <a:lvl1pPr>
              <a:defRPr/>
            </a:lvl1pPr>
          </a:lstStyle>
          <a:p>
            <a:pPr>
              <a:defRPr/>
            </a:pPr>
            <a:r>
              <a:rPr lang="fi-FI"/>
              <a:t>04.01.2006</a:t>
            </a:r>
          </a:p>
        </p:txBody>
      </p:sp>
      <p:sp>
        <p:nvSpPr>
          <p:cNvPr id="4" name="Footer Placeholder 4"/>
          <p:cNvSpPr>
            <a:spLocks noGrp="1"/>
          </p:cNvSpPr>
          <p:nvPr>
            <p:ph type="ftr" sz="quarter" idx="11"/>
          </p:nvPr>
        </p:nvSpPr>
        <p:spPr/>
        <p:txBody>
          <a:bodyPr/>
          <a:lstStyle>
            <a:lvl1pPr>
              <a:defRPr/>
            </a:lvl1pPr>
          </a:lstStyle>
          <a:p>
            <a:pPr>
              <a:defRPr/>
            </a:pPr>
            <a:r>
              <a:rPr lang="fi-FI"/>
              <a:t>© Veho Group</a:t>
            </a:r>
          </a:p>
        </p:txBody>
      </p:sp>
      <p:sp>
        <p:nvSpPr>
          <p:cNvPr id="5" name="Slide Number Placeholder 5"/>
          <p:cNvSpPr>
            <a:spLocks noGrp="1"/>
          </p:cNvSpPr>
          <p:nvPr>
            <p:ph type="sldNum" sz="quarter" idx="12"/>
          </p:nvPr>
        </p:nvSpPr>
        <p:spPr/>
        <p:txBody>
          <a:bodyPr/>
          <a:lstStyle>
            <a:lvl1pPr>
              <a:defRPr/>
            </a:lvl1pPr>
          </a:lstStyle>
          <a:p>
            <a:fld id="{7FE81325-A093-4992-AE07-78985DBC774E}" type="slidenum">
              <a:rPr lang="fi-FI" altLang="en-US"/>
              <a:pPr/>
              <a:t>‹#›</a:t>
            </a:fld>
            <a:endParaRPr lang="fi-FI"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fi-FI"/>
              <a:t>04.01.2006</a:t>
            </a:r>
          </a:p>
        </p:txBody>
      </p:sp>
      <p:sp>
        <p:nvSpPr>
          <p:cNvPr id="3" name="Footer Placeholder 4"/>
          <p:cNvSpPr>
            <a:spLocks noGrp="1"/>
          </p:cNvSpPr>
          <p:nvPr>
            <p:ph type="ftr" sz="quarter" idx="11"/>
          </p:nvPr>
        </p:nvSpPr>
        <p:spPr/>
        <p:txBody>
          <a:bodyPr/>
          <a:lstStyle>
            <a:lvl1pPr>
              <a:defRPr/>
            </a:lvl1pPr>
          </a:lstStyle>
          <a:p>
            <a:pPr>
              <a:defRPr/>
            </a:pPr>
            <a:r>
              <a:rPr lang="fi-FI"/>
              <a:t>© Veho Group</a:t>
            </a:r>
          </a:p>
        </p:txBody>
      </p:sp>
      <p:sp>
        <p:nvSpPr>
          <p:cNvPr id="4" name="Slide Number Placeholder 5"/>
          <p:cNvSpPr>
            <a:spLocks noGrp="1"/>
          </p:cNvSpPr>
          <p:nvPr>
            <p:ph type="sldNum" sz="quarter" idx="12"/>
          </p:nvPr>
        </p:nvSpPr>
        <p:spPr/>
        <p:txBody>
          <a:bodyPr/>
          <a:lstStyle>
            <a:lvl1pPr>
              <a:defRPr/>
            </a:lvl1pPr>
          </a:lstStyle>
          <a:p>
            <a:fld id="{3E4762C7-EE5D-42C7-9C10-D41890D2C1AE}" type="slidenum">
              <a:rPr lang="fi-FI" altLang="en-US"/>
              <a:pPr/>
              <a:t>‹#›</a:t>
            </a:fld>
            <a:endParaRPr lang="fi-FI"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fi-FI"/>
              <a:t>04.01.2006</a:t>
            </a:r>
          </a:p>
        </p:txBody>
      </p:sp>
      <p:sp>
        <p:nvSpPr>
          <p:cNvPr id="6" name="Footer Placeholder 4"/>
          <p:cNvSpPr>
            <a:spLocks noGrp="1"/>
          </p:cNvSpPr>
          <p:nvPr>
            <p:ph type="ftr" sz="quarter" idx="11"/>
          </p:nvPr>
        </p:nvSpPr>
        <p:spPr/>
        <p:txBody>
          <a:bodyPr/>
          <a:lstStyle>
            <a:lvl1pPr>
              <a:defRPr/>
            </a:lvl1pPr>
          </a:lstStyle>
          <a:p>
            <a:pPr>
              <a:defRPr/>
            </a:pPr>
            <a:r>
              <a:rPr lang="fi-FI"/>
              <a:t>© Veho Group</a:t>
            </a:r>
          </a:p>
        </p:txBody>
      </p:sp>
      <p:sp>
        <p:nvSpPr>
          <p:cNvPr id="7" name="Slide Number Placeholder 5"/>
          <p:cNvSpPr>
            <a:spLocks noGrp="1"/>
          </p:cNvSpPr>
          <p:nvPr>
            <p:ph type="sldNum" sz="quarter" idx="12"/>
          </p:nvPr>
        </p:nvSpPr>
        <p:spPr/>
        <p:txBody>
          <a:bodyPr/>
          <a:lstStyle>
            <a:lvl1pPr>
              <a:defRPr/>
            </a:lvl1pPr>
          </a:lstStyle>
          <a:p>
            <a:fld id="{681B919A-F3C5-451A-B216-08104BB00AC0}" type="slidenum">
              <a:rPr lang="fi-FI" altLang="en-US"/>
              <a:pPr/>
              <a:t>‹#›</a:t>
            </a:fld>
            <a:endParaRPr lang="fi-FI"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fi-FI"/>
              <a:t>04.01.2006</a:t>
            </a:r>
          </a:p>
        </p:txBody>
      </p:sp>
      <p:sp>
        <p:nvSpPr>
          <p:cNvPr id="6" name="Footer Placeholder 4"/>
          <p:cNvSpPr>
            <a:spLocks noGrp="1"/>
          </p:cNvSpPr>
          <p:nvPr>
            <p:ph type="ftr" sz="quarter" idx="11"/>
          </p:nvPr>
        </p:nvSpPr>
        <p:spPr/>
        <p:txBody>
          <a:bodyPr/>
          <a:lstStyle>
            <a:lvl1pPr>
              <a:defRPr/>
            </a:lvl1pPr>
          </a:lstStyle>
          <a:p>
            <a:pPr>
              <a:defRPr/>
            </a:pPr>
            <a:r>
              <a:rPr lang="fi-FI"/>
              <a:t>© Veho Group</a:t>
            </a:r>
          </a:p>
        </p:txBody>
      </p:sp>
      <p:sp>
        <p:nvSpPr>
          <p:cNvPr id="7" name="Slide Number Placeholder 5"/>
          <p:cNvSpPr>
            <a:spLocks noGrp="1"/>
          </p:cNvSpPr>
          <p:nvPr>
            <p:ph type="sldNum" sz="quarter" idx="12"/>
          </p:nvPr>
        </p:nvSpPr>
        <p:spPr/>
        <p:txBody>
          <a:bodyPr/>
          <a:lstStyle>
            <a:lvl1pPr>
              <a:defRPr/>
            </a:lvl1pPr>
          </a:lstStyle>
          <a:p>
            <a:fld id="{6191A89D-B678-4891-8342-43C6BD853B68}" type="slidenum">
              <a:rPr lang="fi-FI" altLang="en-US"/>
              <a:pPr/>
              <a:t>‹#›</a:t>
            </a:fld>
            <a:endParaRPr lang="fi-FI"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r>
              <a:rPr lang="fi-FI"/>
              <a:t>04.01.2006</a:t>
            </a:r>
          </a:p>
        </p:txBody>
      </p:sp>
      <p:sp>
        <p:nvSpPr>
          <p:cNvPr id="5" name="Footer Placeholder 4"/>
          <p:cNvSpPr>
            <a:spLocks noGrp="1"/>
          </p:cNvSpPr>
          <p:nvPr>
            <p:ph type="ftr" sz="quarter" idx="11"/>
          </p:nvPr>
        </p:nvSpPr>
        <p:spPr/>
        <p:txBody>
          <a:bodyPr/>
          <a:lstStyle>
            <a:lvl1pPr>
              <a:defRPr/>
            </a:lvl1pPr>
          </a:lstStyle>
          <a:p>
            <a:pPr>
              <a:defRPr/>
            </a:pPr>
            <a:r>
              <a:rPr lang="fi-FI"/>
              <a:t>© Veho Group</a:t>
            </a:r>
          </a:p>
        </p:txBody>
      </p:sp>
      <p:sp>
        <p:nvSpPr>
          <p:cNvPr id="6" name="Slide Number Placeholder 5"/>
          <p:cNvSpPr>
            <a:spLocks noGrp="1"/>
          </p:cNvSpPr>
          <p:nvPr>
            <p:ph type="sldNum" sz="quarter" idx="12"/>
          </p:nvPr>
        </p:nvSpPr>
        <p:spPr/>
        <p:txBody>
          <a:bodyPr/>
          <a:lstStyle>
            <a:lvl1pPr>
              <a:defRPr/>
            </a:lvl1pPr>
          </a:lstStyle>
          <a:p>
            <a:fld id="{5EB2F180-5A4D-4025-8C1F-B3ADB25E31BA}" type="slidenum">
              <a:rPr lang="fi-FI" altLang="en-US"/>
              <a:pPr/>
              <a:t>‹#›</a:t>
            </a:fld>
            <a:endParaRPr lang="fi-FI"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r>
              <a:rPr lang="fi-FI"/>
              <a:t>04.01.2006</a:t>
            </a:r>
          </a:p>
        </p:txBody>
      </p:sp>
      <p:sp>
        <p:nvSpPr>
          <p:cNvPr id="5" name="Footer Placeholder 4"/>
          <p:cNvSpPr>
            <a:spLocks noGrp="1"/>
          </p:cNvSpPr>
          <p:nvPr>
            <p:ph type="ftr" sz="quarter" idx="11"/>
          </p:nvPr>
        </p:nvSpPr>
        <p:spPr/>
        <p:txBody>
          <a:bodyPr/>
          <a:lstStyle>
            <a:lvl1pPr>
              <a:defRPr/>
            </a:lvl1pPr>
          </a:lstStyle>
          <a:p>
            <a:pPr>
              <a:defRPr/>
            </a:pPr>
            <a:r>
              <a:rPr lang="fi-FI"/>
              <a:t>© Veho Group</a:t>
            </a:r>
          </a:p>
        </p:txBody>
      </p:sp>
      <p:sp>
        <p:nvSpPr>
          <p:cNvPr id="6" name="Slide Number Placeholder 5"/>
          <p:cNvSpPr>
            <a:spLocks noGrp="1"/>
          </p:cNvSpPr>
          <p:nvPr>
            <p:ph type="sldNum" sz="quarter" idx="12"/>
          </p:nvPr>
        </p:nvSpPr>
        <p:spPr/>
        <p:txBody>
          <a:bodyPr/>
          <a:lstStyle>
            <a:lvl1pPr>
              <a:defRPr/>
            </a:lvl1pPr>
          </a:lstStyle>
          <a:p>
            <a:fld id="{40B1E082-1D0E-41D1-B89E-541CDCD1EF10}" type="slidenum">
              <a:rPr lang="fi-FI" altLang="en-US"/>
              <a:pPr/>
              <a:t>‹#›</a:t>
            </a:fld>
            <a:endParaRPr lang="fi-FI"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IN" alt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IN"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fi-FI"/>
              <a:t>04.01.2006</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fi-FI"/>
              <a:t>© Veho Group</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9D09F52B-8660-42F9-9F84-3DEFD02F4ED5}" type="slidenum">
              <a:rPr lang="fi-FI" altLang="en-US"/>
              <a:pPr/>
              <a:t>‹#›</a:t>
            </a:fld>
            <a:endParaRPr lang="fi-FI" altLang="en-US"/>
          </a:p>
        </p:txBody>
      </p:sp>
      <p:pic>
        <p:nvPicPr>
          <p:cNvPr id="1031" name="Picture 12"/>
          <p:cNvPicPr>
            <a:picLocks noChangeAspect="1" noChangeArrowheads="1"/>
          </p:cNvPicPr>
          <p:nvPr userDrawn="1"/>
        </p:nvPicPr>
        <p:blipFill>
          <a:blip r:embed="rId13"/>
          <a:srcRect b="47791"/>
          <a:stretch>
            <a:fillRect/>
          </a:stretch>
        </p:blipFill>
        <p:spPr bwMode="auto">
          <a:xfrm>
            <a:off x="0" y="0"/>
            <a:ext cx="9145588" cy="3581400"/>
          </a:xfrm>
          <a:prstGeom prst="rect">
            <a:avLst/>
          </a:prstGeom>
          <a:noFill/>
          <a:ln w="9525">
            <a:noFill/>
            <a:miter lim="800000"/>
            <a:headEnd/>
            <a:tailEnd/>
          </a:ln>
        </p:spPr>
      </p:pic>
      <p:sp>
        <p:nvSpPr>
          <p:cNvPr id="8" name="Rectangle 10"/>
          <p:cNvSpPr>
            <a:spLocks noChangeArrowheads="1"/>
          </p:cNvSpPr>
          <p:nvPr userDrawn="1"/>
        </p:nvSpPr>
        <p:spPr bwMode="auto">
          <a:xfrm>
            <a:off x="0" y="0"/>
            <a:ext cx="9144000" cy="1066800"/>
          </a:xfrm>
          <a:prstGeom prst="rect">
            <a:avLst/>
          </a:prstGeom>
          <a:solidFill>
            <a:schemeClr val="bg2"/>
          </a:solidFill>
          <a:ln>
            <a:noFill/>
          </a:ln>
          <a:extLst/>
        </p:spPr>
        <p:txBody>
          <a:bodyPr wrap="none"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defRPr/>
            </a:pPr>
            <a:endParaRPr lang="en-US" altLang="en-US"/>
          </a:p>
        </p:txBody>
      </p:sp>
      <p:sp>
        <p:nvSpPr>
          <p:cNvPr id="9" name="AutoShape 9">
            <a:hlinkClick r:id="rId14" action="ppaction://hlinksldjump"/>
          </p:cNvPr>
          <p:cNvSpPr>
            <a:spLocks noChangeArrowheads="1"/>
          </p:cNvSpPr>
          <p:nvPr userDrawn="1"/>
        </p:nvSpPr>
        <p:spPr bwMode="auto">
          <a:xfrm>
            <a:off x="3124200" y="6478588"/>
            <a:ext cx="152400" cy="152400"/>
          </a:xfrm>
          <a:prstGeom prst="actionButtonHome">
            <a:avLst/>
          </a:prstGeom>
          <a:solidFill>
            <a:schemeClr val="accent1"/>
          </a:solidFill>
          <a:ln>
            <a:noFill/>
          </a:ln>
          <a:extLst/>
        </p:spPr>
        <p:txBody>
          <a:bodyPr wrap="none"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defRPr/>
            </a:pPr>
            <a:endParaRPr lang="en-US" altLang="en-US"/>
          </a:p>
        </p:txBody>
      </p:sp>
    </p:spTree>
  </p:cSld>
  <p:clrMap bg1="lt1" tx1="dk1" bg2="lt2" tx2="dk2" accent1="accent1" accent2="accent2" accent3="accent3" accent4="accent4" accent5="accent5" accent6="accent6" hlink="hlink" folHlink="folHlink"/>
  <p:sldLayoutIdLst>
    <p:sldLayoutId id="2147484107"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jpeg"/><Relationship Id="rId7" Type="http://schemas.openxmlformats.org/officeDocument/2006/relationships/diagramColors" Target="../diagrams/colors3.xm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hyperlink" Target="http://www.vectric.com/downloads/trial-software.html"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2" name="Picture 12"/>
          <p:cNvPicPr>
            <a:picLocks noChangeAspect="1" noChangeArrowheads="1"/>
          </p:cNvPicPr>
          <p:nvPr/>
        </p:nvPicPr>
        <p:blipFill>
          <a:blip r:embed="rId3"/>
          <a:srcRect/>
          <a:stretch>
            <a:fillRect/>
          </a:stretch>
        </p:blipFill>
        <p:spPr bwMode="auto">
          <a:xfrm>
            <a:off x="1060450" y="2536825"/>
            <a:ext cx="7023100" cy="2547938"/>
          </a:xfrm>
          <a:prstGeom prst="rect">
            <a:avLst/>
          </a:prstGeom>
          <a:noFill/>
          <a:ln w="9525">
            <a:noFill/>
            <a:miter lim="800000"/>
            <a:headEnd/>
            <a:tailEnd/>
          </a:ln>
        </p:spPr>
      </p:pic>
      <p:sp>
        <p:nvSpPr>
          <p:cNvPr id="6" name="Rectangle 2"/>
          <p:cNvSpPr txBox="1">
            <a:spLocks noChangeArrowheads="1"/>
          </p:cNvSpPr>
          <p:nvPr/>
        </p:nvSpPr>
        <p:spPr bwMode="auto">
          <a:xfrm>
            <a:off x="571500" y="404813"/>
            <a:ext cx="8604250" cy="1079500"/>
          </a:xfrm>
          <a:prstGeom prst="rect">
            <a:avLst/>
          </a:prstGeom>
          <a:noFill/>
          <a:ln w="9525">
            <a:noFill/>
            <a:miter lim="800000"/>
            <a:headEnd/>
            <a:tailEnd/>
          </a:ln>
        </p:spPr>
        <p:txBody>
          <a:bodyPr anchor="ctr"/>
          <a:lstStyle/>
          <a:p>
            <a:pPr eaLnBrk="1" hangingPunct="1">
              <a:defRPr/>
            </a:pPr>
            <a:r>
              <a:rPr lang="fi-FI" sz="5400" kern="0" dirty="0">
                <a:solidFill>
                  <a:schemeClr val="bg1"/>
                </a:solidFill>
                <a:latin typeface="+mj-lt"/>
                <a:ea typeface="+mj-ea"/>
                <a:cs typeface="+mj-cs"/>
              </a:rPr>
              <a:t>Sterling Industries</a:t>
            </a:r>
          </a:p>
        </p:txBody>
      </p:sp>
      <p:pic>
        <p:nvPicPr>
          <p:cNvPr id="5124" name="Picture 6" descr="E:\Anand\Presentation\Sterling New Logo.jpg"/>
          <p:cNvPicPr>
            <a:picLocks noChangeAspect="1" noChangeArrowheads="1"/>
          </p:cNvPicPr>
          <p:nvPr/>
        </p:nvPicPr>
        <p:blipFill>
          <a:blip r:embed="rId4"/>
          <a:srcRect/>
          <a:stretch>
            <a:fillRect/>
          </a:stretch>
        </p:blipFill>
        <p:spPr bwMode="auto">
          <a:xfrm>
            <a:off x="4010025" y="5389563"/>
            <a:ext cx="633413" cy="847725"/>
          </a:xfrm>
          <a:prstGeom prst="rect">
            <a:avLst/>
          </a:prstGeom>
          <a:noFill/>
          <a:ln w="9525">
            <a:noFill/>
            <a:miter lim="800000"/>
            <a:headEnd/>
            <a:tailEnd/>
          </a:ln>
        </p:spPr>
      </p:pic>
      <p:sp>
        <p:nvSpPr>
          <p:cNvPr id="8" name="Subtitle 7"/>
          <p:cNvSpPr>
            <a:spLocks noGrp="1"/>
          </p:cNvSpPr>
          <p:nvPr>
            <p:ph type="subTitle" idx="1"/>
          </p:nvPr>
        </p:nvSpPr>
        <p:spPr/>
        <p:txBody>
          <a:bodyPr rtlCol="0">
            <a:normAutofit/>
          </a:bodyPr>
          <a:lstStyle/>
          <a:p>
            <a:pPr eaLnBrk="1" fontAlgn="auto" hangingPunct="1">
              <a:spcAft>
                <a:spcPts val="0"/>
              </a:spcAft>
              <a:buFont typeface="Arial" panose="020B0604020202020204" pitchFamily="34" charset="0"/>
              <a:buNone/>
              <a:defRPr/>
            </a:pP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Our range of manufacturing processes</a:t>
            </a:r>
          </a:p>
        </p:txBody>
      </p:sp>
      <p:graphicFrame>
        <p:nvGraphicFramePr>
          <p:cNvPr id="4" name="Diagram 3"/>
          <p:cNvGraphicFramePr/>
          <p:nvPr/>
        </p:nvGraphicFramePr>
        <p:xfrm>
          <a:off x="684212" y="1423526"/>
          <a:ext cx="7704212" cy="49578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684212" y="1423526"/>
          <a:ext cx="7704212" cy="49578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219" name="Picture 23" descr="E:\Anand\Presentation\Sterling New Logo.jpg"/>
          <p:cNvPicPr>
            <a:picLocks noChangeAspect="1" noChangeArrowheads="1"/>
          </p:cNvPicPr>
          <p:nvPr/>
        </p:nvPicPr>
        <p:blipFill>
          <a:blip r:embed="rId8"/>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Our range of manufacturing processes</a:t>
            </a:r>
          </a:p>
        </p:txBody>
      </p:sp>
      <p:sp>
        <p:nvSpPr>
          <p:cNvPr id="9221" name="Rectangle 1"/>
          <p:cNvSpPr>
            <a:spLocks noChangeArrowheads="1"/>
          </p:cNvSpPr>
          <p:nvPr/>
        </p:nvSpPr>
        <p:spPr bwMode="auto">
          <a:xfrm>
            <a:off x="236538" y="1700213"/>
            <a:ext cx="8713787" cy="3848100"/>
          </a:xfrm>
          <a:prstGeom prst="rect">
            <a:avLst/>
          </a:prstGeom>
          <a:noFill/>
          <a:ln w="9525">
            <a:noFill/>
            <a:miter lim="800000"/>
            <a:headEnd/>
            <a:tailEnd/>
          </a:ln>
        </p:spPr>
        <p:txBody>
          <a:bodyPr>
            <a:spAutoFit/>
          </a:bodyPr>
          <a:lstStyle/>
          <a:p>
            <a:pPr algn="just"/>
            <a:r>
              <a:rPr lang="en-IN" altLang="en-US" sz="2800" dirty="0"/>
              <a:t>Sterling Industries can provide parts requiring Machining, Stamping, Forging &amp; Welding as a combination or individual processes. Utilizing the benefit of it’s In-house Tool Room, helps provide control on quality and a faster turnaround for mission-critical applications. Parts can be provided in steel, alloy steel used typically in heavy lifting and industrial equipment. Accuracy can be provided within .001" tolerances</a:t>
            </a:r>
          </a:p>
          <a:p>
            <a:pPr algn="just"/>
            <a:endParaRPr lang="en-IN" alt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867025"/>
            <a:ext cx="7772400" cy="1066800"/>
          </a:xfrm>
          <a:prstGeom prst="rect">
            <a:avLst/>
          </a:prstGeom>
        </p:spPr>
        <p:txBody>
          <a:bodyPr/>
          <a:lstStyle/>
          <a:p>
            <a:pPr algn="ctr" eaLnBrk="1" hangingPunct="1">
              <a:defRPr/>
            </a:pPr>
            <a:r>
              <a:rPr lang="fi-FI" sz="4400" b="1" kern="0" dirty="0">
                <a:latin typeface="+mj-lt"/>
                <a:ea typeface="+mj-ea"/>
                <a:cs typeface="+mj-cs"/>
              </a:rPr>
              <a:t>Precision Turning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2" descr="C:\Users\sterrling\Desktop\America Sterling Marketing\cnc machining.jpg"/>
          <p:cNvPicPr>
            <a:picLocks noChangeAspect="1" noChangeArrowheads="1"/>
          </p:cNvPicPr>
          <p:nvPr/>
        </p:nvPicPr>
        <p:blipFill>
          <a:blip r:embed="rId3"/>
          <a:srcRect/>
          <a:stretch>
            <a:fillRect/>
          </a:stretch>
        </p:blipFill>
        <p:spPr bwMode="auto">
          <a:xfrm>
            <a:off x="1042988" y="884238"/>
            <a:ext cx="7058025" cy="4705350"/>
          </a:xfrm>
          <a:prstGeom prst="rect">
            <a:avLst/>
          </a:prstGeom>
          <a:noFill/>
          <a:ln w="9525">
            <a:noFill/>
            <a:miter lim="800000"/>
            <a:headEnd/>
            <a:tailEnd/>
          </a:ln>
        </p:spPr>
      </p:pic>
      <p:pic>
        <p:nvPicPr>
          <p:cNvPr id="13315" name="Picture 23" descr="E:\Anand\Presentation\Sterling New Logo.jpg"/>
          <p:cNvPicPr>
            <a:picLocks noChangeAspect="1" noChangeArrowheads="1"/>
          </p:cNvPicPr>
          <p:nvPr/>
        </p:nvPicPr>
        <p:blipFill>
          <a:blip r:embed="rId4"/>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CNC Machining</a:t>
            </a:r>
          </a:p>
        </p:txBody>
      </p:sp>
      <p:sp>
        <p:nvSpPr>
          <p:cNvPr id="13317" name="Rectangle 1"/>
          <p:cNvSpPr>
            <a:spLocks noChangeArrowheads="1"/>
          </p:cNvSpPr>
          <p:nvPr/>
        </p:nvSpPr>
        <p:spPr bwMode="auto">
          <a:xfrm>
            <a:off x="250825" y="5849938"/>
            <a:ext cx="8713788" cy="1323975"/>
          </a:xfrm>
          <a:prstGeom prst="rect">
            <a:avLst/>
          </a:prstGeom>
          <a:noFill/>
          <a:ln w="9525">
            <a:noFill/>
            <a:miter lim="800000"/>
            <a:headEnd/>
            <a:tailEnd/>
          </a:ln>
        </p:spPr>
        <p:txBody>
          <a:bodyPr>
            <a:spAutoFit/>
          </a:bodyPr>
          <a:lstStyle/>
          <a:p>
            <a:pPr algn="just"/>
            <a:r>
              <a:rPr lang="en-IN" altLang="en-US" sz="2000" dirty="0"/>
              <a:t>Sterling Industries can provide machined pins and shafts of steel and stainless steel alloys typically from 7/16'' diameter to 10'' diameter for use in heavy lifting and industrial equipment. Typically turned to within .001" tolerances</a:t>
            </a:r>
          </a:p>
          <a:p>
            <a:pPr algn="just"/>
            <a:endParaRPr lang="en-IN" alt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Pins &amp; Shafts</a:t>
            </a:r>
          </a:p>
        </p:txBody>
      </p:sp>
      <p:sp>
        <p:nvSpPr>
          <p:cNvPr id="15364" name="Rectangle 1"/>
          <p:cNvSpPr>
            <a:spLocks noChangeArrowheads="1"/>
          </p:cNvSpPr>
          <p:nvPr/>
        </p:nvSpPr>
        <p:spPr bwMode="auto">
          <a:xfrm>
            <a:off x="139700" y="5516563"/>
            <a:ext cx="8713788" cy="1323439"/>
          </a:xfrm>
          <a:prstGeom prst="rect">
            <a:avLst/>
          </a:prstGeom>
          <a:noFill/>
          <a:ln w="9525">
            <a:noFill/>
            <a:miter lim="800000"/>
            <a:headEnd/>
            <a:tailEnd/>
          </a:ln>
        </p:spPr>
        <p:txBody>
          <a:bodyPr>
            <a:spAutoFit/>
          </a:bodyPr>
          <a:lstStyle/>
          <a:p>
            <a:pPr algn="just"/>
            <a:r>
              <a:rPr lang="en-IN" altLang="en-US" sz="2000" dirty="0"/>
              <a:t>Sterling Industries can provide pins and shafts of steel and stainless steel alloys typically from 7/16'' diameter to 10'' diameter, to exacting tolerances (typically 0.002 to 0.005 TIR), in a variety of materials, from tool-steel to copper, brass and alloy steels.</a:t>
            </a:r>
          </a:p>
        </p:txBody>
      </p:sp>
      <p:pic>
        <p:nvPicPr>
          <p:cNvPr id="15365" name="Picture 10" descr="C:\Users\sterrling\Desktop\America Sterling Marketing\pin and shaft.png"/>
          <p:cNvPicPr>
            <a:picLocks noChangeAspect="1" noChangeArrowheads="1"/>
          </p:cNvPicPr>
          <p:nvPr/>
        </p:nvPicPr>
        <p:blipFill>
          <a:blip r:embed="rId4"/>
          <a:srcRect/>
          <a:stretch>
            <a:fillRect/>
          </a:stretch>
        </p:blipFill>
        <p:spPr bwMode="auto">
          <a:xfrm>
            <a:off x="5037138" y="1125538"/>
            <a:ext cx="4430712" cy="4430712"/>
          </a:xfrm>
          <a:prstGeom prst="rect">
            <a:avLst/>
          </a:prstGeom>
          <a:noFill/>
          <a:ln w="9525">
            <a:noFill/>
            <a:miter lim="800000"/>
            <a:headEnd/>
            <a:tailEnd/>
          </a:ln>
        </p:spPr>
      </p:pic>
      <p:pic>
        <p:nvPicPr>
          <p:cNvPr id="15366" name="Picture 2" descr="C:\Users\sterrling\Desktop\America Sterling Marketing\precision turning.jpg"/>
          <p:cNvPicPr>
            <a:picLocks noChangeAspect="1" noChangeArrowheads="1"/>
          </p:cNvPicPr>
          <p:nvPr/>
        </p:nvPicPr>
        <p:blipFill>
          <a:blip r:embed="rId5"/>
          <a:srcRect/>
          <a:stretch>
            <a:fillRect/>
          </a:stretch>
        </p:blipFill>
        <p:spPr bwMode="auto">
          <a:xfrm>
            <a:off x="395288" y="1778000"/>
            <a:ext cx="4749800" cy="33020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Pins &amp; Shafts (continued)</a:t>
            </a:r>
          </a:p>
        </p:txBody>
      </p:sp>
      <p:sp>
        <p:nvSpPr>
          <p:cNvPr id="17412" name="Rectangle 1"/>
          <p:cNvSpPr>
            <a:spLocks noChangeArrowheads="1"/>
          </p:cNvSpPr>
          <p:nvPr/>
        </p:nvSpPr>
        <p:spPr bwMode="auto">
          <a:xfrm>
            <a:off x="250825" y="6105525"/>
            <a:ext cx="8713788" cy="708025"/>
          </a:xfrm>
          <a:prstGeom prst="rect">
            <a:avLst/>
          </a:prstGeom>
          <a:noFill/>
          <a:ln w="9525">
            <a:noFill/>
            <a:miter lim="800000"/>
            <a:headEnd/>
            <a:tailEnd/>
          </a:ln>
        </p:spPr>
        <p:txBody>
          <a:bodyPr>
            <a:spAutoFit/>
          </a:bodyPr>
          <a:lstStyle/>
          <a:p>
            <a:pPr algn="just"/>
            <a:r>
              <a:rPr lang="en-IN" altLang="en-US" sz="2000"/>
              <a:t>Typically turned to within .001" tolerances, many pins and shafts also include cross holes or other milled details machined in the same setup on lathes with live tooling. </a:t>
            </a:r>
          </a:p>
        </p:txBody>
      </p:sp>
      <p:pic>
        <p:nvPicPr>
          <p:cNvPr id="17413" name="Picture 2" descr="C:\Users\sterrling\Desktop\America Sterling Marketing\Precision ground shafts.jpg"/>
          <p:cNvPicPr>
            <a:picLocks noChangeAspect="1" noChangeArrowheads="1"/>
          </p:cNvPicPr>
          <p:nvPr/>
        </p:nvPicPr>
        <p:blipFill>
          <a:blip r:embed="rId4"/>
          <a:srcRect/>
          <a:stretch>
            <a:fillRect/>
          </a:stretch>
        </p:blipFill>
        <p:spPr bwMode="auto">
          <a:xfrm>
            <a:off x="1331913" y="909638"/>
            <a:ext cx="6623050" cy="4967287"/>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Pins &amp; Shafts (continued)</a:t>
            </a:r>
          </a:p>
        </p:txBody>
      </p:sp>
      <p:sp>
        <p:nvSpPr>
          <p:cNvPr id="19460" name="Rectangle 1"/>
          <p:cNvSpPr>
            <a:spLocks noChangeArrowheads="1"/>
          </p:cNvSpPr>
          <p:nvPr/>
        </p:nvSpPr>
        <p:spPr bwMode="auto">
          <a:xfrm>
            <a:off x="220663" y="6269038"/>
            <a:ext cx="8712200" cy="400050"/>
          </a:xfrm>
          <a:prstGeom prst="rect">
            <a:avLst/>
          </a:prstGeom>
          <a:noFill/>
          <a:ln w="9525">
            <a:noFill/>
            <a:miter lim="800000"/>
            <a:headEnd/>
            <a:tailEnd/>
          </a:ln>
        </p:spPr>
        <p:txBody>
          <a:bodyPr>
            <a:spAutoFit/>
          </a:bodyPr>
          <a:lstStyle/>
          <a:p>
            <a:pPr algn="ctr"/>
            <a:r>
              <a:rPr lang="en-IN" altLang="en-US" sz="2000"/>
              <a:t>Sharp internal and external beveled edges and corners.</a:t>
            </a:r>
          </a:p>
        </p:txBody>
      </p:sp>
      <p:pic>
        <p:nvPicPr>
          <p:cNvPr id="19461" name="Picture 2" descr="C:\Users\sterrling\Desktop\America Sterling Marketing\small turned parts.jpg"/>
          <p:cNvPicPr>
            <a:picLocks noChangeAspect="1" noChangeArrowheads="1"/>
          </p:cNvPicPr>
          <p:nvPr/>
        </p:nvPicPr>
        <p:blipFill>
          <a:blip r:embed="rId4"/>
          <a:srcRect/>
          <a:stretch>
            <a:fillRect/>
          </a:stretch>
        </p:blipFill>
        <p:spPr bwMode="auto">
          <a:xfrm>
            <a:off x="1258888" y="1268413"/>
            <a:ext cx="6502400" cy="4338637"/>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Flanges &amp; Bearing Plates</a:t>
            </a:r>
          </a:p>
        </p:txBody>
      </p:sp>
      <p:sp>
        <p:nvSpPr>
          <p:cNvPr id="21508" name="Rectangle 1"/>
          <p:cNvSpPr>
            <a:spLocks noChangeArrowheads="1"/>
          </p:cNvSpPr>
          <p:nvPr/>
        </p:nvSpPr>
        <p:spPr bwMode="auto">
          <a:xfrm>
            <a:off x="250825" y="5805488"/>
            <a:ext cx="8713788" cy="708025"/>
          </a:xfrm>
          <a:prstGeom prst="rect">
            <a:avLst/>
          </a:prstGeom>
          <a:noFill/>
          <a:ln w="9525">
            <a:noFill/>
            <a:miter lim="800000"/>
            <a:headEnd/>
            <a:tailEnd/>
          </a:ln>
        </p:spPr>
        <p:txBody>
          <a:bodyPr>
            <a:spAutoFit/>
          </a:bodyPr>
          <a:lstStyle/>
          <a:p>
            <a:pPr algn="just"/>
            <a:r>
              <a:rPr lang="en-IN" altLang="en-US" sz="2000"/>
              <a:t>Ability to provide </a:t>
            </a:r>
            <a:r>
              <a:rPr lang="en-IN" altLang="en-US" sz="2000" b="1"/>
              <a:t>‘square corners’</a:t>
            </a:r>
            <a:r>
              <a:rPr lang="en-IN" altLang="en-US" sz="2000"/>
              <a:t>. An option to provide angular chamfers, instead of a radius, so important in high pressure sealing applications.</a:t>
            </a:r>
          </a:p>
        </p:txBody>
      </p:sp>
      <p:pic>
        <p:nvPicPr>
          <p:cNvPr id="21509" name="Picture 2" descr="C:\Users\sterrling\Desktop\America Sterling Marketing\machined flanges.jpg"/>
          <p:cNvPicPr>
            <a:picLocks noChangeAspect="1" noChangeArrowheads="1"/>
          </p:cNvPicPr>
          <p:nvPr/>
        </p:nvPicPr>
        <p:blipFill>
          <a:blip r:embed="rId4"/>
          <a:srcRect/>
          <a:stretch>
            <a:fillRect/>
          </a:stretch>
        </p:blipFill>
        <p:spPr bwMode="auto">
          <a:xfrm>
            <a:off x="968375" y="1047750"/>
            <a:ext cx="3171825" cy="4762500"/>
          </a:xfrm>
          <a:prstGeom prst="rect">
            <a:avLst/>
          </a:prstGeom>
          <a:noFill/>
          <a:ln w="9525">
            <a:noFill/>
            <a:miter lim="800000"/>
            <a:headEnd/>
            <a:tailEnd/>
          </a:ln>
        </p:spPr>
      </p:pic>
      <p:pic>
        <p:nvPicPr>
          <p:cNvPr id="21510" name="Picture 3" descr="C:\Users\sterrling\Desktop\America Sterling Marketing\machined rings.jpg"/>
          <p:cNvPicPr>
            <a:picLocks noChangeAspect="1" noChangeArrowheads="1"/>
          </p:cNvPicPr>
          <p:nvPr/>
        </p:nvPicPr>
        <p:blipFill>
          <a:blip r:embed="rId5"/>
          <a:srcRect/>
          <a:stretch>
            <a:fillRect/>
          </a:stretch>
        </p:blipFill>
        <p:spPr bwMode="auto">
          <a:xfrm>
            <a:off x="4984750" y="1028700"/>
            <a:ext cx="3187700" cy="4776788"/>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Machined Castings</a:t>
            </a:r>
          </a:p>
        </p:txBody>
      </p:sp>
      <p:sp>
        <p:nvSpPr>
          <p:cNvPr id="23556" name="Rectangle 1"/>
          <p:cNvSpPr>
            <a:spLocks noChangeArrowheads="1"/>
          </p:cNvSpPr>
          <p:nvPr/>
        </p:nvSpPr>
        <p:spPr bwMode="auto">
          <a:xfrm>
            <a:off x="250825" y="6176963"/>
            <a:ext cx="8713788" cy="708025"/>
          </a:xfrm>
          <a:prstGeom prst="rect">
            <a:avLst/>
          </a:prstGeom>
          <a:noFill/>
          <a:ln w="9525">
            <a:noFill/>
            <a:miter lim="800000"/>
            <a:headEnd/>
            <a:tailEnd/>
          </a:ln>
        </p:spPr>
        <p:txBody>
          <a:bodyPr>
            <a:spAutoFit/>
          </a:bodyPr>
          <a:lstStyle/>
          <a:p>
            <a:pPr algn="just"/>
            <a:r>
              <a:rPr lang="en-IN" altLang="en-US" sz="2000"/>
              <a:t>We machine gray iron, stainless and aluminum castings in addition to the usual billet and bar stock. Our extensive experience in this can save you money.</a:t>
            </a:r>
          </a:p>
        </p:txBody>
      </p:sp>
      <p:pic>
        <p:nvPicPr>
          <p:cNvPr id="23557" name="Picture 4" descr="C:\Users\sterrling\Desktop\America Sterling Marketing\machined cast parts.jpg"/>
          <p:cNvPicPr>
            <a:picLocks noChangeAspect="1" noChangeArrowheads="1"/>
          </p:cNvPicPr>
          <p:nvPr/>
        </p:nvPicPr>
        <p:blipFill>
          <a:blip r:embed="rId4"/>
          <a:srcRect/>
          <a:stretch>
            <a:fillRect/>
          </a:stretch>
        </p:blipFill>
        <p:spPr bwMode="auto">
          <a:xfrm>
            <a:off x="4140200" y="2133600"/>
            <a:ext cx="4643438" cy="3140075"/>
          </a:xfrm>
          <a:prstGeom prst="rect">
            <a:avLst/>
          </a:prstGeom>
          <a:noFill/>
          <a:ln w="9525">
            <a:noFill/>
            <a:miter lim="800000"/>
            <a:headEnd/>
            <a:tailEnd/>
          </a:ln>
        </p:spPr>
      </p:pic>
      <p:pic>
        <p:nvPicPr>
          <p:cNvPr id="23558" name="Picture 5" descr="C:\Users\sterrling\Desktop\America Sterling Marketing\machined part.jpg"/>
          <p:cNvPicPr>
            <a:picLocks noChangeAspect="1" noChangeArrowheads="1"/>
          </p:cNvPicPr>
          <p:nvPr/>
        </p:nvPicPr>
        <p:blipFill>
          <a:blip r:embed="rId5"/>
          <a:srcRect/>
          <a:stretch>
            <a:fillRect/>
          </a:stretch>
        </p:blipFill>
        <p:spPr bwMode="auto">
          <a:xfrm>
            <a:off x="468313" y="2133600"/>
            <a:ext cx="3238500" cy="3167063"/>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Conical Bushes</a:t>
            </a:r>
          </a:p>
        </p:txBody>
      </p:sp>
      <p:sp>
        <p:nvSpPr>
          <p:cNvPr id="25604" name="Rectangle 1"/>
          <p:cNvSpPr>
            <a:spLocks noChangeArrowheads="1"/>
          </p:cNvSpPr>
          <p:nvPr/>
        </p:nvSpPr>
        <p:spPr bwMode="auto">
          <a:xfrm>
            <a:off x="250825" y="5868988"/>
            <a:ext cx="8713788" cy="1016000"/>
          </a:xfrm>
          <a:prstGeom prst="rect">
            <a:avLst/>
          </a:prstGeom>
          <a:noFill/>
          <a:ln w="9525">
            <a:noFill/>
            <a:miter lim="800000"/>
            <a:headEnd/>
            <a:tailEnd/>
          </a:ln>
        </p:spPr>
        <p:txBody>
          <a:bodyPr>
            <a:spAutoFit/>
          </a:bodyPr>
          <a:lstStyle/>
          <a:p>
            <a:pPr algn="just"/>
            <a:r>
              <a:rPr lang="en-IN" altLang="en-US" sz="2000"/>
              <a:t>CNC profile machining includes advanced production cutting operations that ensures parts are held in place and accurately machined, with high quality edges and corner detail.</a:t>
            </a:r>
          </a:p>
        </p:txBody>
      </p:sp>
      <p:pic>
        <p:nvPicPr>
          <p:cNvPr id="25605" name="Picture 2" descr="C:\Users\sterrling\Desktop\America Sterling Marketing\Conical bushes.jpg"/>
          <p:cNvPicPr>
            <a:picLocks noChangeAspect="1" noChangeArrowheads="1"/>
          </p:cNvPicPr>
          <p:nvPr/>
        </p:nvPicPr>
        <p:blipFill>
          <a:blip r:embed="rId4"/>
          <a:srcRect/>
          <a:stretch>
            <a:fillRect/>
          </a:stretch>
        </p:blipFill>
        <p:spPr bwMode="auto">
          <a:xfrm>
            <a:off x="1270000" y="981075"/>
            <a:ext cx="6397625" cy="4799013"/>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867025"/>
            <a:ext cx="7772400" cy="1066800"/>
          </a:xfrm>
          <a:prstGeom prst="rect">
            <a:avLst/>
          </a:prstGeom>
        </p:spPr>
        <p:txBody>
          <a:bodyPr/>
          <a:lstStyle/>
          <a:p>
            <a:pPr algn="ctr" eaLnBrk="1" hangingPunct="1">
              <a:defRPr/>
            </a:pPr>
            <a:r>
              <a:rPr lang="fi-FI" sz="4400" b="1" kern="0" dirty="0">
                <a:latin typeface="+mj-lt"/>
                <a:ea typeface="+mj-ea"/>
                <a:cs typeface="+mj-cs"/>
              </a:rPr>
              <a:t>Stamped Parts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760413" y="188913"/>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Stamping Presses</a:t>
            </a:r>
          </a:p>
        </p:txBody>
      </p:sp>
      <p:sp>
        <p:nvSpPr>
          <p:cNvPr id="29700" name="Rectangle 1"/>
          <p:cNvSpPr>
            <a:spLocks noChangeArrowheads="1"/>
          </p:cNvSpPr>
          <p:nvPr/>
        </p:nvSpPr>
        <p:spPr bwMode="auto">
          <a:xfrm>
            <a:off x="250825" y="5805488"/>
            <a:ext cx="8713788" cy="708025"/>
          </a:xfrm>
          <a:prstGeom prst="rect">
            <a:avLst/>
          </a:prstGeom>
          <a:noFill/>
          <a:ln w="9525">
            <a:noFill/>
            <a:miter lim="800000"/>
            <a:headEnd/>
            <a:tailEnd/>
          </a:ln>
        </p:spPr>
        <p:txBody>
          <a:bodyPr>
            <a:spAutoFit/>
          </a:bodyPr>
          <a:lstStyle/>
          <a:p>
            <a:pPr algn="just"/>
            <a:r>
              <a:rPr lang="en-IN" altLang="en-US" sz="2000"/>
              <a:t>40” x 40” x 25 ½” Stroke x 27” Shut Height. Top cylinder 300 Ton, Bottom Cylinder 100 Ton, Maximum capacity 300 Tons.</a:t>
            </a:r>
          </a:p>
        </p:txBody>
      </p:sp>
      <p:pic>
        <p:nvPicPr>
          <p:cNvPr id="29701" name="Picture 3" descr="C:\Users\sterrling\Desktop\America Sterling Marketing\300 T Press.jpg"/>
          <p:cNvPicPr>
            <a:picLocks noChangeAspect="1" noChangeArrowheads="1"/>
          </p:cNvPicPr>
          <p:nvPr/>
        </p:nvPicPr>
        <p:blipFill>
          <a:blip r:embed="rId4"/>
          <a:srcRect/>
          <a:stretch>
            <a:fillRect/>
          </a:stretch>
        </p:blipFill>
        <p:spPr bwMode="auto">
          <a:xfrm>
            <a:off x="395288" y="150813"/>
            <a:ext cx="2486025" cy="5438775"/>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760413" y="188913"/>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Stamped Parts</a:t>
            </a:r>
          </a:p>
        </p:txBody>
      </p:sp>
      <p:sp>
        <p:nvSpPr>
          <p:cNvPr id="31748" name="Rectangle 1"/>
          <p:cNvSpPr>
            <a:spLocks noChangeArrowheads="1"/>
          </p:cNvSpPr>
          <p:nvPr/>
        </p:nvSpPr>
        <p:spPr bwMode="auto">
          <a:xfrm>
            <a:off x="250825" y="5589588"/>
            <a:ext cx="8713788" cy="1322387"/>
          </a:xfrm>
          <a:prstGeom prst="rect">
            <a:avLst/>
          </a:prstGeom>
          <a:noFill/>
          <a:ln w="9525">
            <a:noFill/>
            <a:miter lim="800000"/>
            <a:headEnd/>
            <a:tailEnd/>
          </a:ln>
        </p:spPr>
        <p:txBody>
          <a:bodyPr>
            <a:spAutoFit/>
          </a:bodyPr>
          <a:lstStyle/>
          <a:p>
            <a:pPr algn="just"/>
            <a:r>
              <a:rPr lang="en-IN" altLang="en-US" sz="2000"/>
              <a:t>Custom parts made to your requirements and specifications with “hard tooling”. Using latest, state-of-the-art 3D Solid CAD/CAM modeling, making it easy to iterate through different design and manufacturing options. Maximum capacity 300 Tons.</a:t>
            </a:r>
          </a:p>
        </p:txBody>
      </p:sp>
      <p:pic>
        <p:nvPicPr>
          <p:cNvPr id="31749" name="Picture 2" descr="C:\Users\sterrling\Desktop\America Sterling Marketing\stamped parts.jpg"/>
          <p:cNvPicPr>
            <a:picLocks noChangeAspect="1" noChangeArrowheads="1"/>
          </p:cNvPicPr>
          <p:nvPr/>
        </p:nvPicPr>
        <p:blipFill>
          <a:blip r:embed="rId4"/>
          <a:srcRect/>
          <a:stretch>
            <a:fillRect/>
          </a:stretch>
        </p:blipFill>
        <p:spPr bwMode="auto">
          <a:xfrm>
            <a:off x="1943100" y="1484313"/>
            <a:ext cx="5329238" cy="3705225"/>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760413" y="188913"/>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Stamped Parts</a:t>
            </a:r>
          </a:p>
        </p:txBody>
      </p:sp>
      <p:sp>
        <p:nvSpPr>
          <p:cNvPr id="33796" name="Rectangle 1"/>
          <p:cNvSpPr>
            <a:spLocks noChangeArrowheads="1"/>
          </p:cNvSpPr>
          <p:nvPr/>
        </p:nvSpPr>
        <p:spPr bwMode="auto">
          <a:xfrm>
            <a:off x="250825" y="5818188"/>
            <a:ext cx="8713788" cy="706437"/>
          </a:xfrm>
          <a:prstGeom prst="rect">
            <a:avLst/>
          </a:prstGeom>
          <a:noFill/>
          <a:ln w="9525">
            <a:noFill/>
            <a:miter lim="800000"/>
            <a:headEnd/>
            <a:tailEnd/>
          </a:ln>
        </p:spPr>
        <p:txBody>
          <a:bodyPr>
            <a:spAutoFit/>
          </a:bodyPr>
          <a:lstStyle/>
          <a:p>
            <a:pPr algn="just"/>
            <a:r>
              <a:rPr lang="en-IN" altLang="en-US" sz="2000"/>
              <a:t>3in x 1.25in, Material HRPO 0.120 inch thick, Zinc plated, Metal stamping clamp bracket, Customer: Industrial</a:t>
            </a:r>
          </a:p>
        </p:txBody>
      </p:sp>
      <p:pic>
        <p:nvPicPr>
          <p:cNvPr id="33797" name="Picture 4" descr="C:\Users\sterrling\Desktop\America Sterling Marketing\Clamp-300x158.png"/>
          <p:cNvPicPr>
            <a:picLocks noChangeAspect="1" noChangeArrowheads="1"/>
          </p:cNvPicPr>
          <p:nvPr/>
        </p:nvPicPr>
        <p:blipFill>
          <a:blip r:embed="rId4"/>
          <a:srcRect/>
          <a:stretch>
            <a:fillRect/>
          </a:stretch>
        </p:blipFill>
        <p:spPr bwMode="auto">
          <a:xfrm>
            <a:off x="820738" y="1484313"/>
            <a:ext cx="7246937" cy="381635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760413" y="188913"/>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Stamped Parts</a:t>
            </a:r>
          </a:p>
        </p:txBody>
      </p:sp>
      <p:sp>
        <p:nvSpPr>
          <p:cNvPr id="35844" name="Rectangle 1"/>
          <p:cNvSpPr>
            <a:spLocks noChangeArrowheads="1"/>
          </p:cNvSpPr>
          <p:nvPr/>
        </p:nvSpPr>
        <p:spPr bwMode="auto">
          <a:xfrm>
            <a:off x="250825" y="5818188"/>
            <a:ext cx="8713788" cy="706437"/>
          </a:xfrm>
          <a:prstGeom prst="rect">
            <a:avLst/>
          </a:prstGeom>
          <a:noFill/>
          <a:ln w="9525">
            <a:noFill/>
            <a:miter lim="800000"/>
            <a:headEnd/>
            <a:tailEnd/>
          </a:ln>
        </p:spPr>
        <p:txBody>
          <a:bodyPr>
            <a:spAutoFit/>
          </a:bodyPr>
          <a:lstStyle/>
          <a:p>
            <a:pPr algn="just"/>
            <a:r>
              <a:rPr lang="en-IN" altLang="en-US" sz="2000"/>
              <a:t>2.5in x 3.25in, Material 303 Stainless Steel, </a:t>
            </a:r>
          </a:p>
          <a:p>
            <a:pPr algn="just"/>
            <a:r>
              <a:rPr lang="en-IN" altLang="en-US" sz="2000"/>
              <a:t>Metal stamping hose bracket, Customer: Washing Machine</a:t>
            </a:r>
          </a:p>
        </p:txBody>
      </p:sp>
      <p:pic>
        <p:nvPicPr>
          <p:cNvPr id="35845" name="Picture 4" descr="C:\Users\sterrling\Desktop\America Sterling Marketing\Vacuum-Hose-Base-300x295.png"/>
          <p:cNvPicPr>
            <a:picLocks noChangeAspect="1" noChangeArrowheads="1"/>
          </p:cNvPicPr>
          <p:nvPr/>
        </p:nvPicPr>
        <p:blipFill>
          <a:blip r:embed="rId4"/>
          <a:srcRect/>
          <a:stretch>
            <a:fillRect/>
          </a:stretch>
        </p:blipFill>
        <p:spPr bwMode="auto">
          <a:xfrm>
            <a:off x="2520950" y="1304925"/>
            <a:ext cx="4211638" cy="41402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760413" y="188913"/>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Stamped Parts</a:t>
            </a:r>
          </a:p>
        </p:txBody>
      </p:sp>
      <p:sp>
        <p:nvSpPr>
          <p:cNvPr id="37892" name="Rectangle 1"/>
          <p:cNvSpPr>
            <a:spLocks noChangeArrowheads="1"/>
          </p:cNvSpPr>
          <p:nvPr/>
        </p:nvSpPr>
        <p:spPr bwMode="auto">
          <a:xfrm>
            <a:off x="250825" y="5818188"/>
            <a:ext cx="8713788" cy="706437"/>
          </a:xfrm>
          <a:prstGeom prst="rect">
            <a:avLst/>
          </a:prstGeom>
          <a:noFill/>
          <a:ln w="9525">
            <a:noFill/>
            <a:miter lim="800000"/>
            <a:headEnd/>
            <a:tailEnd/>
          </a:ln>
        </p:spPr>
        <p:txBody>
          <a:bodyPr>
            <a:spAutoFit/>
          </a:bodyPr>
          <a:lstStyle/>
          <a:p>
            <a:pPr algn="just"/>
            <a:r>
              <a:rPr lang="en-IN" altLang="en-US" sz="2000"/>
              <a:t>3.00in x 3.25in x 3.00in Material HRPO 0.090 in thick, </a:t>
            </a:r>
          </a:p>
          <a:p>
            <a:pPr algn="just"/>
            <a:r>
              <a:rPr lang="en-IN" altLang="en-US" sz="2000"/>
              <a:t>Garage Door Bracket, Customer: Industrial</a:t>
            </a:r>
          </a:p>
        </p:txBody>
      </p:sp>
      <p:pic>
        <p:nvPicPr>
          <p:cNvPr id="37893" name="Picture 2" descr="C:\Users\sterrling\Desktop\America Sterling Marketing\GarageDoorBracket-300x252.png"/>
          <p:cNvPicPr>
            <a:picLocks noChangeAspect="1" noChangeArrowheads="1"/>
          </p:cNvPicPr>
          <p:nvPr/>
        </p:nvPicPr>
        <p:blipFill>
          <a:blip r:embed="rId4"/>
          <a:srcRect/>
          <a:stretch>
            <a:fillRect/>
          </a:stretch>
        </p:blipFill>
        <p:spPr bwMode="auto">
          <a:xfrm>
            <a:off x="2667000" y="1828800"/>
            <a:ext cx="3810000" cy="32004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867025"/>
            <a:ext cx="7772400" cy="1066800"/>
          </a:xfrm>
          <a:prstGeom prst="rect">
            <a:avLst/>
          </a:prstGeom>
        </p:spPr>
        <p:txBody>
          <a:bodyPr/>
          <a:lstStyle/>
          <a:p>
            <a:pPr algn="ctr" eaLnBrk="1" hangingPunct="1">
              <a:defRPr/>
            </a:pPr>
            <a:r>
              <a:rPr lang="fi-FI" sz="4400" b="1" kern="0" dirty="0">
                <a:latin typeface="+mj-lt"/>
                <a:ea typeface="+mj-ea"/>
                <a:cs typeface="+mj-cs"/>
              </a:rPr>
              <a:t>Forged Parts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270033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Forging Drop Hammer</a:t>
            </a:r>
          </a:p>
        </p:txBody>
      </p:sp>
      <p:sp>
        <p:nvSpPr>
          <p:cNvPr id="41988" name="Rectangle 1"/>
          <p:cNvSpPr>
            <a:spLocks noChangeArrowheads="1"/>
          </p:cNvSpPr>
          <p:nvPr/>
        </p:nvSpPr>
        <p:spPr bwMode="auto">
          <a:xfrm>
            <a:off x="5219700" y="3860800"/>
            <a:ext cx="3924300" cy="1016000"/>
          </a:xfrm>
          <a:prstGeom prst="rect">
            <a:avLst/>
          </a:prstGeom>
          <a:noFill/>
          <a:ln w="9525">
            <a:noFill/>
            <a:miter lim="800000"/>
            <a:headEnd/>
            <a:tailEnd/>
          </a:ln>
        </p:spPr>
        <p:txBody>
          <a:bodyPr>
            <a:spAutoFit/>
          </a:bodyPr>
          <a:lstStyle/>
          <a:p>
            <a:pPr algn="just"/>
            <a:r>
              <a:rPr lang="en-IN" altLang="en-US" sz="2000"/>
              <a:t>Capacity 2 Tons</a:t>
            </a:r>
          </a:p>
          <a:p>
            <a:pPr algn="just"/>
            <a:r>
              <a:rPr lang="en-IN" altLang="en-US" sz="2000"/>
              <a:t>Stroke per minute: 42 – 100</a:t>
            </a:r>
          </a:p>
          <a:p>
            <a:pPr algn="just"/>
            <a:r>
              <a:rPr lang="en-IN" altLang="en-US" sz="2000"/>
              <a:t>Slide Stroke: 25 inches</a:t>
            </a:r>
          </a:p>
        </p:txBody>
      </p:sp>
      <p:pic>
        <p:nvPicPr>
          <p:cNvPr id="41989" name="Picture 2" descr="C:\Users\sterrling\Desktop\America Sterling Marketing\forging drop hammer.JPG"/>
          <p:cNvPicPr>
            <a:picLocks noChangeAspect="1" noChangeArrowheads="1"/>
          </p:cNvPicPr>
          <p:nvPr/>
        </p:nvPicPr>
        <p:blipFill>
          <a:blip r:embed="rId4"/>
          <a:srcRect/>
          <a:stretch>
            <a:fillRect/>
          </a:stretch>
        </p:blipFill>
        <p:spPr bwMode="auto">
          <a:xfrm>
            <a:off x="415925" y="274638"/>
            <a:ext cx="4219575" cy="5635625"/>
          </a:xfrm>
          <a:prstGeom prst="rect">
            <a:avLst/>
          </a:prstGeom>
          <a:noFill/>
          <a:ln w="9525">
            <a:noFill/>
            <a:miter lim="800000"/>
            <a:headEnd/>
            <a:tailEnd/>
          </a:ln>
        </p:spPr>
      </p:pic>
      <p:sp>
        <p:nvSpPr>
          <p:cNvPr id="41990" name="Rectangle 7"/>
          <p:cNvSpPr>
            <a:spLocks noChangeArrowheads="1"/>
          </p:cNvSpPr>
          <p:nvPr/>
        </p:nvSpPr>
        <p:spPr bwMode="auto">
          <a:xfrm>
            <a:off x="403225" y="6021388"/>
            <a:ext cx="8713788" cy="708025"/>
          </a:xfrm>
          <a:prstGeom prst="rect">
            <a:avLst/>
          </a:prstGeom>
          <a:noFill/>
          <a:ln w="9525">
            <a:noFill/>
            <a:miter lim="800000"/>
            <a:headEnd/>
            <a:tailEnd/>
          </a:ln>
        </p:spPr>
        <p:txBody>
          <a:bodyPr>
            <a:spAutoFit/>
          </a:bodyPr>
          <a:lstStyle/>
          <a:p>
            <a:pPr algn="just"/>
            <a:r>
              <a:rPr lang="en-IN" altLang="en-US" sz="2000"/>
              <a:t>Material traceability is ensured with chemical and physical material certifications held on file for all jobs.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760413" y="188913"/>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Forged Parts</a:t>
            </a:r>
          </a:p>
        </p:txBody>
      </p:sp>
      <p:sp>
        <p:nvSpPr>
          <p:cNvPr id="44036" name="Rectangle 1"/>
          <p:cNvSpPr>
            <a:spLocks noChangeArrowheads="1"/>
          </p:cNvSpPr>
          <p:nvPr/>
        </p:nvSpPr>
        <p:spPr bwMode="auto">
          <a:xfrm>
            <a:off x="250825" y="5818188"/>
            <a:ext cx="8713788" cy="706437"/>
          </a:xfrm>
          <a:prstGeom prst="rect">
            <a:avLst/>
          </a:prstGeom>
          <a:noFill/>
          <a:ln w="9525">
            <a:noFill/>
            <a:miter lim="800000"/>
            <a:headEnd/>
            <a:tailEnd/>
          </a:ln>
        </p:spPr>
        <p:txBody>
          <a:bodyPr>
            <a:spAutoFit/>
          </a:bodyPr>
          <a:lstStyle/>
          <a:p>
            <a:pPr algn="just"/>
            <a:r>
              <a:rPr lang="en-IN" altLang="en-US" sz="2000"/>
              <a:t>3.00in x 1.75in x 2.00in Material SAE 1045 Hot Forged, </a:t>
            </a:r>
          </a:p>
          <a:p>
            <a:pPr algn="just"/>
            <a:r>
              <a:rPr lang="en-IN" altLang="en-US" sz="2000"/>
              <a:t>Link nuts, Customer: Industrial</a:t>
            </a:r>
          </a:p>
        </p:txBody>
      </p:sp>
      <p:pic>
        <p:nvPicPr>
          <p:cNvPr id="44037" name="Picture 2" descr="C:\Users\sterrling\Desktop\America Sterling Marketing\forged nuts 1.jpg"/>
          <p:cNvPicPr>
            <a:picLocks noChangeAspect="1" noChangeArrowheads="1"/>
          </p:cNvPicPr>
          <p:nvPr/>
        </p:nvPicPr>
        <p:blipFill>
          <a:blip r:embed="rId4"/>
          <a:srcRect/>
          <a:stretch>
            <a:fillRect/>
          </a:stretch>
        </p:blipFill>
        <p:spPr bwMode="auto">
          <a:xfrm>
            <a:off x="1828800" y="1233488"/>
            <a:ext cx="5486400" cy="4391025"/>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760413" y="188913"/>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Forged Parts</a:t>
            </a:r>
          </a:p>
        </p:txBody>
      </p:sp>
      <p:sp>
        <p:nvSpPr>
          <p:cNvPr id="46084" name="Rectangle 1"/>
          <p:cNvSpPr>
            <a:spLocks noChangeArrowheads="1"/>
          </p:cNvSpPr>
          <p:nvPr/>
        </p:nvSpPr>
        <p:spPr bwMode="auto">
          <a:xfrm>
            <a:off x="250825" y="5818188"/>
            <a:ext cx="8713788" cy="706437"/>
          </a:xfrm>
          <a:prstGeom prst="rect">
            <a:avLst/>
          </a:prstGeom>
          <a:noFill/>
          <a:ln w="9525">
            <a:noFill/>
            <a:miter lim="800000"/>
            <a:headEnd/>
            <a:tailEnd/>
          </a:ln>
        </p:spPr>
        <p:txBody>
          <a:bodyPr>
            <a:spAutoFit/>
          </a:bodyPr>
          <a:lstStyle/>
          <a:p>
            <a:pPr algn="just"/>
            <a:r>
              <a:rPr lang="en-IN" altLang="en-US" sz="2000"/>
              <a:t>12.00in x 3.25in x 1.50in Material SAE 1040, </a:t>
            </a:r>
          </a:p>
          <a:p>
            <a:pPr algn="just"/>
            <a:r>
              <a:rPr lang="en-IN" altLang="en-US" sz="2000"/>
              <a:t>Forged Nut, Customer: Industrial</a:t>
            </a:r>
          </a:p>
        </p:txBody>
      </p:sp>
      <p:pic>
        <p:nvPicPr>
          <p:cNvPr id="46085" name="Picture 2" descr="C:\Users\sterrling\Desktop\America Sterling Marketing\forged nuts 2.jpg"/>
          <p:cNvPicPr>
            <a:picLocks noChangeAspect="1" noChangeArrowheads="1"/>
          </p:cNvPicPr>
          <p:nvPr/>
        </p:nvPicPr>
        <p:blipFill>
          <a:blip r:embed="rId4"/>
          <a:srcRect/>
          <a:stretch>
            <a:fillRect/>
          </a:stretch>
        </p:blipFill>
        <p:spPr bwMode="auto">
          <a:xfrm>
            <a:off x="2376488" y="836613"/>
            <a:ext cx="3924300" cy="49022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760413" y="188913"/>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Forged Parts</a:t>
            </a:r>
          </a:p>
        </p:txBody>
      </p:sp>
      <p:sp>
        <p:nvSpPr>
          <p:cNvPr id="48132" name="Rectangle 1"/>
          <p:cNvSpPr>
            <a:spLocks noChangeArrowheads="1"/>
          </p:cNvSpPr>
          <p:nvPr/>
        </p:nvSpPr>
        <p:spPr bwMode="auto">
          <a:xfrm>
            <a:off x="250825" y="5818188"/>
            <a:ext cx="8713788" cy="706437"/>
          </a:xfrm>
          <a:prstGeom prst="rect">
            <a:avLst/>
          </a:prstGeom>
          <a:noFill/>
          <a:ln w="9525">
            <a:noFill/>
            <a:miter lim="800000"/>
            <a:headEnd/>
            <a:tailEnd/>
          </a:ln>
        </p:spPr>
        <p:txBody>
          <a:bodyPr>
            <a:spAutoFit/>
          </a:bodyPr>
          <a:lstStyle/>
          <a:p>
            <a:pPr algn="just"/>
            <a:r>
              <a:rPr lang="en-IN" altLang="en-US" sz="2000"/>
              <a:t>10.00in x 5/8in x 6.00in Material SAE 1541 Quench &amp; Tempered with Zinc Plating </a:t>
            </a:r>
          </a:p>
          <a:p>
            <a:pPr algn="just"/>
            <a:r>
              <a:rPr lang="en-IN" altLang="en-US" sz="2000"/>
              <a:t>Vise handles, Customer: Industrial</a:t>
            </a:r>
          </a:p>
        </p:txBody>
      </p:sp>
      <p:pic>
        <p:nvPicPr>
          <p:cNvPr id="48133" name="Picture 2" descr="C:\Users\sterrling\Desktop\America Sterling Marketing\Forged T bolts.jpg"/>
          <p:cNvPicPr>
            <a:picLocks noChangeAspect="1" noChangeArrowheads="1"/>
          </p:cNvPicPr>
          <p:nvPr/>
        </p:nvPicPr>
        <p:blipFill>
          <a:blip r:embed="rId4"/>
          <a:srcRect/>
          <a:stretch>
            <a:fillRect/>
          </a:stretch>
        </p:blipFill>
        <p:spPr bwMode="auto">
          <a:xfrm>
            <a:off x="1828800" y="1233488"/>
            <a:ext cx="5486400" cy="439102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760413" y="188913"/>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Forged Parts</a:t>
            </a:r>
          </a:p>
        </p:txBody>
      </p:sp>
      <p:sp>
        <p:nvSpPr>
          <p:cNvPr id="50180" name="Rectangle 1"/>
          <p:cNvSpPr>
            <a:spLocks noChangeArrowheads="1"/>
          </p:cNvSpPr>
          <p:nvPr/>
        </p:nvSpPr>
        <p:spPr bwMode="auto">
          <a:xfrm>
            <a:off x="250825" y="5818188"/>
            <a:ext cx="8713788" cy="706437"/>
          </a:xfrm>
          <a:prstGeom prst="rect">
            <a:avLst/>
          </a:prstGeom>
          <a:noFill/>
          <a:ln w="9525">
            <a:noFill/>
            <a:miter lim="800000"/>
            <a:headEnd/>
            <a:tailEnd/>
          </a:ln>
        </p:spPr>
        <p:txBody>
          <a:bodyPr>
            <a:spAutoFit/>
          </a:bodyPr>
          <a:lstStyle/>
          <a:p>
            <a:pPr algn="just"/>
            <a:r>
              <a:rPr lang="en-IN" altLang="en-US" sz="2000"/>
              <a:t>6.00in x 4.25in x 1.00in Material SAE 1045 Quench &amp; Tempered, </a:t>
            </a:r>
          </a:p>
          <a:p>
            <a:pPr algn="just"/>
            <a:r>
              <a:rPr lang="en-IN" altLang="en-US" sz="2000"/>
              <a:t>Lifting Hook, Customer: Industrial</a:t>
            </a:r>
          </a:p>
        </p:txBody>
      </p:sp>
      <p:pic>
        <p:nvPicPr>
          <p:cNvPr id="50181" name="Picture 2" descr="C:\Users\sterrling\Desktop\America Sterling Marketing\hooks.jpg"/>
          <p:cNvPicPr>
            <a:picLocks noChangeAspect="1" noChangeArrowheads="1"/>
          </p:cNvPicPr>
          <p:nvPr/>
        </p:nvPicPr>
        <p:blipFill>
          <a:blip r:embed="rId4"/>
          <a:srcRect/>
          <a:stretch>
            <a:fillRect/>
          </a:stretch>
        </p:blipFill>
        <p:spPr bwMode="auto">
          <a:xfrm>
            <a:off x="1828800" y="1233488"/>
            <a:ext cx="5486400" cy="4391025"/>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867025"/>
            <a:ext cx="7772400" cy="1066800"/>
          </a:xfrm>
          <a:prstGeom prst="rect">
            <a:avLst/>
          </a:prstGeom>
        </p:spPr>
        <p:txBody>
          <a:bodyPr/>
          <a:lstStyle/>
          <a:p>
            <a:pPr algn="ctr" eaLnBrk="1" hangingPunct="1">
              <a:defRPr/>
            </a:pPr>
            <a:r>
              <a:rPr lang="fi-FI" sz="4400" b="1" kern="0" dirty="0">
                <a:latin typeface="+mj-lt"/>
                <a:ea typeface="+mj-ea"/>
                <a:cs typeface="+mj-cs"/>
              </a:rPr>
              <a:t>Weldments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Automated Welding </a:t>
            </a:r>
          </a:p>
        </p:txBody>
      </p:sp>
      <p:pic>
        <p:nvPicPr>
          <p:cNvPr id="54276" name="Picture 3" descr="C:\Users\sterrling\Desktop\America Sterling Marketing\welding.jpg"/>
          <p:cNvPicPr>
            <a:picLocks noChangeAspect="1" noChangeArrowheads="1"/>
          </p:cNvPicPr>
          <p:nvPr/>
        </p:nvPicPr>
        <p:blipFill>
          <a:blip r:embed="rId4"/>
          <a:srcRect/>
          <a:stretch>
            <a:fillRect/>
          </a:stretch>
        </p:blipFill>
        <p:spPr bwMode="auto">
          <a:xfrm>
            <a:off x="465138" y="1252538"/>
            <a:ext cx="8283575" cy="5129212"/>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Specialities Fabrication</a:t>
            </a:r>
          </a:p>
        </p:txBody>
      </p:sp>
      <p:sp>
        <p:nvSpPr>
          <p:cNvPr id="56324" name="Rectangle 1"/>
          <p:cNvSpPr>
            <a:spLocks noChangeArrowheads="1"/>
          </p:cNvSpPr>
          <p:nvPr/>
        </p:nvSpPr>
        <p:spPr bwMode="auto">
          <a:xfrm>
            <a:off x="250825" y="5868988"/>
            <a:ext cx="8713788" cy="708025"/>
          </a:xfrm>
          <a:prstGeom prst="rect">
            <a:avLst/>
          </a:prstGeom>
          <a:noFill/>
          <a:ln w="9525">
            <a:noFill/>
            <a:miter lim="800000"/>
            <a:headEnd/>
            <a:tailEnd/>
          </a:ln>
        </p:spPr>
        <p:txBody>
          <a:bodyPr>
            <a:spAutoFit/>
          </a:bodyPr>
          <a:lstStyle/>
          <a:p>
            <a:pPr algn="just"/>
            <a:r>
              <a:rPr lang="en-IN" altLang="en-US" sz="2000"/>
              <a:t>Material traceability is ensured with chemical and physical material certifications held on file for all jobs.</a:t>
            </a:r>
          </a:p>
        </p:txBody>
      </p:sp>
      <p:pic>
        <p:nvPicPr>
          <p:cNvPr id="56325" name="Picture 2" descr="C:\Users\sterrling\Desktop\America Sterling Marketing\Specialties-Fabrication-8.jpg"/>
          <p:cNvPicPr>
            <a:picLocks noChangeAspect="1" noChangeArrowheads="1"/>
          </p:cNvPicPr>
          <p:nvPr/>
        </p:nvPicPr>
        <p:blipFill>
          <a:blip r:embed="rId4"/>
          <a:srcRect/>
          <a:stretch>
            <a:fillRect/>
          </a:stretch>
        </p:blipFill>
        <p:spPr bwMode="auto">
          <a:xfrm>
            <a:off x="1981200" y="1035050"/>
            <a:ext cx="5181600" cy="47879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Specialities Fabrication </a:t>
            </a:r>
          </a:p>
        </p:txBody>
      </p:sp>
      <p:sp>
        <p:nvSpPr>
          <p:cNvPr id="58372" name="Rectangle 1"/>
          <p:cNvSpPr>
            <a:spLocks noChangeArrowheads="1"/>
          </p:cNvSpPr>
          <p:nvPr/>
        </p:nvSpPr>
        <p:spPr bwMode="auto">
          <a:xfrm>
            <a:off x="250825" y="5868988"/>
            <a:ext cx="8713788" cy="708025"/>
          </a:xfrm>
          <a:prstGeom prst="rect">
            <a:avLst/>
          </a:prstGeom>
          <a:noFill/>
          <a:ln w="9525">
            <a:noFill/>
            <a:miter lim="800000"/>
            <a:headEnd/>
            <a:tailEnd/>
          </a:ln>
        </p:spPr>
        <p:txBody>
          <a:bodyPr>
            <a:spAutoFit/>
          </a:bodyPr>
          <a:lstStyle/>
          <a:p>
            <a:pPr algn="just"/>
            <a:r>
              <a:rPr lang="en-IN" altLang="en-US" sz="2000"/>
              <a:t>Material traceability is ensured with chemical and physical material certifications held on file for all jobs.</a:t>
            </a:r>
          </a:p>
        </p:txBody>
      </p:sp>
      <p:pic>
        <p:nvPicPr>
          <p:cNvPr id="58373" name="Picture 2" descr="C:\Users\sterrling\Desktop\America Sterling Marketing\Specialties-Fabrication-5-2.jpg"/>
          <p:cNvPicPr>
            <a:picLocks noChangeAspect="1" noChangeArrowheads="1"/>
          </p:cNvPicPr>
          <p:nvPr/>
        </p:nvPicPr>
        <p:blipFill>
          <a:blip r:embed="rId4"/>
          <a:srcRect/>
          <a:stretch>
            <a:fillRect/>
          </a:stretch>
        </p:blipFill>
        <p:spPr bwMode="auto">
          <a:xfrm>
            <a:off x="2413000" y="1422400"/>
            <a:ext cx="4318000" cy="40132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Specialities Fabrication</a:t>
            </a:r>
          </a:p>
        </p:txBody>
      </p:sp>
      <p:sp>
        <p:nvSpPr>
          <p:cNvPr id="60420" name="Rectangle 1"/>
          <p:cNvSpPr>
            <a:spLocks noChangeArrowheads="1"/>
          </p:cNvSpPr>
          <p:nvPr/>
        </p:nvSpPr>
        <p:spPr bwMode="auto">
          <a:xfrm>
            <a:off x="250825" y="5868988"/>
            <a:ext cx="8713788" cy="708025"/>
          </a:xfrm>
          <a:prstGeom prst="rect">
            <a:avLst/>
          </a:prstGeom>
          <a:noFill/>
          <a:ln w="9525">
            <a:noFill/>
            <a:miter lim="800000"/>
            <a:headEnd/>
            <a:tailEnd/>
          </a:ln>
        </p:spPr>
        <p:txBody>
          <a:bodyPr>
            <a:spAutoFit/>
          </a:bodyPr>
          <a:lstStyle/>
          <a:p>
            <a:pPr algn="just"/>
            <a:r>
              <a:rPr lang="en-IN" altLang="en-US" sz="2000"/>
              <a:t>Material traceability is ensured with chemical and physical material certifications held on file for all jobs.</a:t>
            </a:r>
          </a:p>
        </p:txBody>
      </p:sp>
      <p:pic>
        <p:nvPicPr>
          <p:cNvPr id="60421" name="Picture 2" descr="C:\Users\sterrling\Desktop\America Sterling Marketing\Specialties-Fabrication-10.jpg"/>
          <p:cNvPicPr>
            <a:picLocks noChangeAspect="1" noChangeArrowheads="1"/>
          </p:cNvPicPr>
          <p:nvPr/>
        </p:nvPicPr>
        <p:blipFill>
          <a:blip r:embed="rId4"/>
          <a:srcRect/>
          <a:stretch>
            <a:fillRect/>
          </a:stretch>
        </p:blipFill>
        <p:spPr bwMode="auto">
          <a:xfrm>
            <a:off x="2419350" y="1035050"/>
            <a:ext cx="4305300" cy="47879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867025"/>
            <a:ext cx="7772400" cy="1066800"/>
          </a:xfrm>
          <a:prstGeom prst="rect">
            <a:avLst/>
          </a:prstGeom>
        </p:spPr>
        <p:txBody>
          <a:bodyPr/>
          <a:lstStyle/>
          <a:p>
            <a:pPr algn="ctr" eaLnBrk="1" hangingPunct="1">
              <a:defRPr/>
            </a:pPr>
            <a:r>
              <a:rPr lang="fi-FI" sz="4400" b="1" kern="0" dirty="0">
                <a:latin typeface="+mj-lt"/>
                <a:ea typeface="+mj-ea"/>
                <a:cs typeface="+mj-cs"/>
              </a:rPr>
              <a:t>In-house Tool Room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Tool Room</a:t>
            </a:r>
          </a:p>
        </p:txBody>
      </p:sp>
      <p:sp>
        <p:nvSpPr>
          <p:cNvPr id="64516" name="Rectangle 1"/>
          <p:cNvSpPr>
            <a:spLocks noChangeArrowheads="1"/>
          </p:cNvSpPr>
          <p:nvPr/>
        </p:nvSpPr>
        <p:spPr bwMode="auto">
          <a:xfrm>
            <a:off x="250825" y="5868988"/>
            <a:ext cx="8713788" cy="708025"/>
          </a:xfrm>
          <a:prstGeom prst="rect">
            <a:avLst/>
          </a:prstGeom>
          <a:noFill/>
          <a:ln w="9525">
            <a:noFill/>
            <a:miter lim="800000"/>
            <a:headEnd/>
            <a:tailEnd/>
          </a:ln>
        </p:spPr>
        <p:txBody>
          <a:bodyPr>
            <a:spAutoFit/>
          </a:bodyPr>
          <a:lstStyle/>
          <a:p>
            <a:pPr algn="just"/>
            <a:r>
              <a:rPr lang="en-IN" altLang="en-US" sz="2000"/>
              <a:t>Material traceability is ensured with chemical and physical material certifications held on file for all jobs.</a:t>
            </a:r>
          </a:p>
        </p:txBody>
      </p:sp>
      <p:pic>
        <p:nvPicPr>
          <p:cNvPr id="64517" name="Picture 5" descr="C:\Users\sterrling\Desktop\America Sterling Marketing\press tools.jpg"/>
          <p:cNvPicPr>
            <a:picLocks noChangeAspect="1" noChangeArrowheads="1"/>
          </p:cNvPicPr>
          <p:nvPr/>
        </p:nvPicPr>
        <p:blipFill>
          <a:blip r:embed="rId4"/>
          <a:srcRect/>
          <a:stretch>
            <a:fillRect/>
          </a:stretch>
        </p:blipFill>
        <p:spPr bwMode="auto">
          <a:xfrm>
            <a:off x="1290638" y="1247775"/>
            <a:ext cx="6594475" cy="4341813"/>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Quality Assurance </a:t>
            </a:r>
          </a:p>
        </p:txBody>
      </p:sp>
      <p:sp>
        <p:nvSpPr>
          <p:cNvPr id="66564" name="Rectangle 2"/>
          <p:cNvSpPr>
            <a:spLocks noChangeArrowheads="1"/>
          </p:cNvSpPr>
          <p:nvPr/>
        </p:nvSpPr>
        <p:spPr bwMode="auto">
          <a:xfrm>
            <a:off x="316321" y="908050"/>
            <a:ext cx="8385950" cy="400110"/>
          </a:xfrm>
          <a:prstGeom prst="rect">
            <a:avLst/>
          </a:prstGeom>
          <a:noFill/>
          <a:ln w="9525">
            <a:noFill/>
            <a:miter lim="800000"/>
            <a:headEnd/>
            <a:tailEnd/>
          </a:ln>
        </p:spPr>
        <p:txBody>
          <a:bodyPr wrap="none">
            <a:spAutoFit/>
          </a:bodyPr>
          <a:lstStyle/>
          <a:p>
            <a:pPr algn="just"/>
            <a:r>
              <a:rPr lang="en-IN" altLang="en-US" sz="2000" dirty="0"/>
              <a:t>We are registered to ISO/TS:16949 &amp; ISO 9000, your part will follow this route:</a:t>
            </a:r>
          </a:p>
        </p:txBody>
      </p:sp>
      <p:graphicFrame>
        <p:nvGraphicFramePr>
          <p:cNvPr id="5" name="Diagram 4"/>
          <p:cNvGraphicFramePr/>
          <p:nvPr/>
        </p:nvGraphicFramePr>
        <p:xfrm>
          <a:off x="1115616" y="1397000"/>
          <a:ext cx="6935788" cy="5461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Chevron 5"/>
          <p:cNvSpPr/>
          <p:nvPr/>
        </p:nvSpPr>
        <p:spPr>
          <a:xfrm rot="16200000">
            <a:off x="4356100" y="6165850"/>
            <a:ext cx="484188" cy="484188"/>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schemeClr val="tx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Design Review</a:t>
            </a:r>
          </a:p>
        </p:txBody>
      </p:sp>
      <p:sp>
        <p:nvSpPr>
          <p:cNvPr id="68612" name="Rectangle 1"/>
          <p:cNvSpPr>
            <a:spLocks noChangeArrowheads="1"/>
          </p:cNvSpPr>
          <p:nvPr/>
        </p:nvSpPr>
        <p:spPr bwMode="auto">
          <a:xfrm>
            <a:off x="250825" y="4259263"/>
            <a:ext cx="8713788" cy="2554287"/>
          </a:xfrm>
          <a:prstGeom prst="rect">
            <a:avLst/>
          </a:prstGeom>
          <a:noFill/>
          <a:ln w="9525">
            <a:noFill/>
            <a:miter lim="800000"/>
            <a:headEnd/>
            <a:tailEnd/>
          </a:ln>
        </p:spPr>
        <p:txBody>
          <a:bodyPr>
            <a:spAutoFit/>
          </a:bodyPr>
          <a:lstStyle/>
          <a:p>
            <a:pPr algn="just"/>
            <a:r>
              <a:rPr lang="en-IN" altLang="en-US" sz="2000"/>
              <a:t>Referencing the final part to which material grade, how the process is set up, what the packaging will withstand is one of the most important elements of the process. Careful attention at this stage will determine a very smooth and enjoyable experience. Few samples meeting your specifications will be cut out and submitted to you for onward inspection by your Inspection &amp; Quality Control, allowing you to quickly check the results before we embark on making your parts. Any of these values, inputs can be easily changed to ensure you have 100% control over the output.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Initial Sampling</a:t>
            </a:r>
          </a:p>
        </p:txBody>
      </p:sp>
      <p:sp>
        <p:nvSpPr>
          <p:cNvPr id="70660" name="Rectangle 1"/>
          <p:cNvSpPr>
            <a:spLocks noChangeArrowheads="1"/>
          </p:cNvSpPr>
          <p:nvPr/>
        </p:nvSpPr>
        <p:spPr bwMode="auto">
          <a:xfrm>
            <a:off x="250825" y="4259263"/>
            <a:ext cx="8713788" cy="2554287"/>
          </a:xfrm>
          <a:prstGeom prst="rect">
            <a:avLst/>
          </a:prstGeom>
          <a:noFill/>
          <a:ln w="9525">
            <a:noFill/>
            <a:miter lim="800000"/>
            <a:headEnd/>
            <a:tailEnd/>
          </a:ln>
        </p:spPr>
        <p:txBody>
          <a:bodyPr>
            <a:spAutoFit/>
          </a:bodyPr>
          <a:lstStyle/>
          <a:p>
            <a:pPr algn="just"/>
            <a:r>
              <a:rPr lang="en-IN" altLang="en-US" sz="2000"/>
              <a:t>Referencing the final part to which material grade, how the process is set up, what the packaging will withstand is one of the most important elements of the process. Careful attention at this stage will determine a very smooth and enjoyable experience. Few samples meeting your specifications will be cut out and submitted to you for onward inspection by your Inspection &amp; Quality Control, allowing you to quickly check the results before we embark on making your parts. Any of these values, inputs can be easily changed to ensure you have 100% control over the output.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Production Part Approval process (PPAP)</a:t>
            </a:r>
          </a:p>
        </p:txBody>
      </p:sp>
      <p:sp>
        <p:nvSpPr>
          <p:cNvPr id="72708" name="Rectangle 1"/>
          <p:cNvSpPr>
            <a:spLocks noChangeArrowheads="1"/>
          </p:cNvSpPr>
          <p:nvPr/>
        </p:nvSpPr>
        <p:spPr bwMode="auto">
          <a:xfrm>
            <a:off x="250825" y="3865563"/>
            <a:ext cx="8713788" cy="2555875"/>
          </a:xfrm>
          <a:prstGeom prst="rect">
            <a:avLst/>
          </a:prstGeom>
          <a:noFill/>
          <a:ln w="9525">
            <a:noFill/>
            <a:miter lim="800000"/>
            <a:headEnd/>
            <a:tailEnd/>
          </a:ln>
        </p:spPr>
        <p:txBody>
          <a:bodyPr>
            <a:spAutoFit/>
          </a:bodyPr>
          <a:lstStyle/>
          <a:p>
            <a:pPr algn="just"/>
            <a:r>
              <a:rPr lang="en-IN" altLang="en-US" sz="2000" dirty="0"/>
              <a:t>As per ISO/TS-16949 &amp; ISO 9000 Quality requirements, after initial sample acceptance, we will produce the part on production machines and processes, utilizing production tooling, gauging and fixtures. A summary of form, fit, function is displayed in the PPAP document and submitted to you along with actual production parts for onward acceptance by your Inspection and Quality Control, allowing you to quickly check the results. Only after your sign-off on the PSW document, do we embark on making your parts, ensuring you have 100% control over our manufacturing and quality output.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r>
              <a:rPr lang="fi-FI" sz="2800" kern="0" dirty="0">
                <a:solidFill>
                  <a:schemeClr val="bg1"/>
                </a:solidFill>
                <a:latin typeface="+mj-lt"/>
                <a:ea typeface="+mj-ea"/>
                <a:cs typeface="+mj-cs"/>
              </a:rPr>
              <a:t>Final Despatch</a:t>
            </a:r>
          </a:p>
        </p:txBody>
      </p:sp>
      <p:sp>
        <p:nvSpPr>
          <p:cNvPr id="74756" name="Rectangle 1"/>
          <p:cNvSpPr>
            <a:spLocks noChangeArrowheads="1"/>
          </p:cNvSpPr>
          <p:nvPr/>
        </p:nvSpPr>
        <p:spPr bwMode="auto">
          <a:xfrm>
            <a:off x="250825" y="1989138"/>
            <a:ext cx="8713788" cy="1938337"/>
          </a:xfrm>
          <a:prstGeom prst="rect">
            <a:avLst/>
          </a:prstGeom>
          <a:noFill/>
          <a:ln w="9525">
            <a:noFill/>
            <a:miter lim="800000"/>
            <a:headEnd/>
            <a:tailEnd/>
          </a:ln>
        </p:spPr>
        <p:txBody>
          <a:bodyPr>
            <a:spAutoFit/>
          </a:bodyPr>
          <a:lstStyle/>
          <a:p>
            <a:pPr algn="just"/>
            <a:r>
              <a:rPr lang="en-IN" altLang="en-US" sz="2000"/>
              <a:t>Referencing the final part to how the process is set up is one of the most important elements of the process. A summary of form, fit, function is displayed in the PPAP document and submitted to you along with actual production parts for your Inspection and Quality Control, allowing you to quickly check the results before we embark on making your parts. Any of these values, inputs can be easily changed to ensure you have 100% control over our manufacturing and quality output.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3" descr="E:\Anand\Presentation\Sterling New Logo.jpg"/>
          <p:cNvPicPr>
            <a:picLocks noChangeAspect="1" noChangeArrowheads="1"/>
          </p:cNvPicPr>
          <p:nvPr/>
        </p:nvPicPr>
        <p:blipFill>
          <a:blip r:embed="rId3"/>
          <a:srcRect/>
          <a:stretch>
            <a:fillRect/>
          </a:stretch>
        </p:blipFill>
        <p:spPr bwMode="auto">
          <a:xfrm>
            <a:off x="8459788" y="44450"/>
            <a:ext cx="633412" cy="847725"/>
          </a:xfrm>
          <a:prstGeom prst="rect">
            <a:avLst/>
          </a:prstGeom>
          <a:noFill/>
          <a:ln w="9525">
            <a:noFill/>
            <a:miter lim="800000"/>
            <a:headEnd/>
            <a:tailEnd/>
          </a:ln>
        </p:spPr>
      </p:pic>
      <p:sp>
        <p:nvSpPr>
          <p:cNvPr id="13" name="Rectangle 14"/>
          <p:cNvSpPr txBox="1">
            <a:spLocks noChangeArrowheads="1"/>
          </p:cNvSpPr>
          <p:nvPr/>
        </p:nvSpPr>
        <p:spPr>
          <a:xfrm>
            <a:off x="395288" y="274638"/>
            <a:ext cx="7772400" cy="1066800"/>
          </a:xfrm>
          <a:prstGeom prst="rect">
            <a:avLst/>
          </a:prstGeom>
        </p:spPr>
        <p:txBody>
          <a:bodyPr/>
          <a:lstStyle/>
          <a:p>
            <a:pPr algn="ctr" eaLnBrk="1" hangingPunct="1">
              <a:defRPr/>
            </a:pPr>
            <a:endParaRPr lang="fi-FI" sz="2800" kern="0" dirty="0">
              <a:solidFill>
                <a:schemeClr val="bg1"/>
              </a:solidFill>
              <a:latin typeface="+mj-lt"/>
              <a:ea typeface="+mj-ea"/>
              <a:cs typeface="+mj-cs"/>
            </a:endParaRPr>
          </a:p>
        </p:txBody>
      </p:sp>
      <p:sp>
        <p:nvSpPr>
          <p:cNvPr id="76804" name="Rectangle 2"/>
          <p:cNvSpPr>
            <a:spLocks noChangeArrowheads="1"/>
          </p:cNvSpPr>
          <p:nvPr/>
        </p:nvSpPr>
        <p:spPr bwMode="auto">
          <a:xfrm>
            <a:off x="179388" y="115888"/>
            <a:ext cx="8964612" cy="7018337"/>
          </a:xfrm>
          <a:prstGeom prst="rect">
            <a:avLst/>
          </a:prstGeom>
          <a:noFill/>
          <a:ln w="9525">
            <a:noFill/>
            <a:miter lim="800000"/>
            <a:headEnd/>
            <a:tailEnd/>
          </a:ln>
        </p:spPr>
        <p:txBody>
          <a:bodyPr>
            <a:spAutoFit/>
          </a:bodyPr>
          <a:lstStyle/>
          <a:p>
            <a:pPr algn="ctr"/>
            <a:r>
              <a:rPr lang="en-IN" altLang="en-US" b="1" dirty="0"/>
              <a:t>And Much More ...</a:t>
            </a:r>
          </a:p>
          <a:p>
            <a:endParaRPr lang="en-IN" altLang="en-US" b="1" dirty="0"/>
          </a:p>
          <a:p>
            <a:r>
              <a:rPr lang="en-IN" altLang="en-US" sz="2100" dirty="0"/>
              <a:t>We have only been able to give you a brief overview of some of our manufacturing capabilities here. To really understand the speed, flexibility  and full scope of what we do, please ask for a one-on-one meeting and allow us to present ourselves. </a:t>
            </a:r>
          </a:p>
          <a:p>
            <a:endParaRPr lang="en-IN" altLang="en-US" sz="2100" dirty="0"/>
          </a:p>
          <a:p>
            <a:r>
              <a:rPr lang="en-IN" altLang="en-US" sz="2100" dirty="0"/>
              <a:t>What sets  Sterling Industries apart from the multitude of typical suppliers is the ability to create a bespoke solution; option to preserve confidentiality, infinite variety of parts with a combination of processes at prices which meet or exceed your price targets. </a:t>
            </a:r>
          </a:p>
          <a:p>
            <a:endParaRPr lang="en-IN" altLang="en-US" sz="2100" dirty="0"/>
          </a:p>
          <a:p>
            <a:r>
              <a:rPr lang="en-IN" altLang="en-US" sz="2100" dirty="0"/>
              <a:t>Live interaction will get you understood fast and our team of knowledgeable engineers will be with you throughout the process to get your order up and running quickly.</a:t>
            </a:r>
          </a:p>
          <a:p>
            <a:endParaRPr lang="en-IN" altLang="en-US" sz="2100" dirty="0"/>
          </a:p>
          <a:p>
            <a:r>
              <a:rPr lang="en-IN" altLang="en-US" sz="2100" dirty="0"/>
              <a:t> Finally, if you have reached this far, we'd like to thank you for your interest in Sterling Industries and encourage you to ...</a:t>
            </a:r>
          </a:p>
          <a:p>
            <a:endParaRPr lang="en-IN" altLang="en-US" sz="2200" b="1" u="sng" dirty="0">
              <a:hlinkClick r:id="rId4"/>
            </a:endParaRPr>
          </a:p>
          <a:p>
            <a:r>
              <a:rPr lang="en-IN" altLang="en-US" sz="2200" b="1" u="sng" dirty="0">
                <a:hlinkClick r:id="rId4"/>
              </a:rPr>
              <a:t>Shoot us an RFQ NOW and see what Sterling Industries  can do for you!</a:t>
            </a:r>
            <a:endParaRPr lang="en-IN" altLang="en-US" sz="2200" dirty="0"/>
          </a:p>
          <a:p>
            <a:endParaRPr lang="en-IN" altLang="en-US" sz="2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5562</TotalTime>
  <Words>1316</Words>
  <Application>Microsoft Office PowerPoint</Application>
  <PresentationFormat>On-screen Show (4:3)</PresentationFormat>
  <Paragraphs>134</Paragraphs>
  <Slides>36</Slides>
  <Notes>36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Times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Focus MRM Partners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Jussi Leppänen</dc:creator>
  <cp:lastModifiedBy>sbpherwani</cp:lastModifiedBy>
  <cp:revision>366</cp:revision>
  <cp:lastPrinted>2006-01-03T12:14:50Z</cp:lastPrinted>
  <dcterms:created xsi:type="dcterms:W3CDTF">2004-03-24T08:09:12Z</dcterms:created>
  <dcterms:modified xsi:type="dcterms:W3CDTF">2017-10-05T15:23:38Z</dcterms:modified>
</cp:coreProperties>
</file>